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5227300" cy="7696200"/>
  <p:notesSz cx="15227300" cy="7696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42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2523" y="2385822"/>
            <a:ext cx="12948603" cy="16162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5047" y="4309872"/>
            <a:ext cx="10663555" cy="192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1682" y="1770126"/>
            <a:ext cx="6626638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5329" y="1770126"/>
            <a:ext cx="6626638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29610" y="328612"/>
            <a:ext cx="6591300" cy="7200900"/>
          </a:xfrm>
          <a:custGeom>
            <a:avLst/>
            <a:gdLst/>
            <a:ahLst/>
            <a:cxnLst/>
            <a:rect l="l" t="t" r="r" b="b"/>
            <a:pathLst>
              <a:path w="6591300" h="7200900">
                <a:moveTo>
                  <a:pt x="0" y="7167561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4" y="4229"/>
                </a:lnTo>
                <a:lnTo>
                  <a:pt x="20579" y="2537"/>
                </a:lnTo>
                <a:lnTo>
                  <a:pt x="24663" y="845"/>
                </a:lnTo>
                <a:lnTo>
                  <a:pt x="28916" y="0"/>
                </a:lnTo>
                <a:lnTo>
                  <a:pt x="33338" y="0"/>
                </a:lnTo>
                <a:lnTo>
                  <a:pt x="6557962" y="0"/>
                </a:lnTo>
                <a:lnTo>
                  <a:pt x="6562382" y="0"/>
                </a:lnTo>
                <a:lnTo>
                  <a:pt x="6566634" y="845"/>
                </a:lnTo>
                <a:lnTo>
                  <a:pt x="6570717" y="2537"/>
                </a:lnTo>
                <a:lnTo>
                  <a:pt x="6574802" y="4229"/>
                </a:lnTo>
                <a:lnTo>
                  <a:pt x="6578407" y="6638"/>
                </a:lnTo>
                <a:lnTo>
                  <a:pt x="6591300" y="33337"/>
                </a:lnTo>
                <a:lnTo>
                  <a:pt x="6591300" y="7167561"/>
                </a:lnTo>
                <a:lnTo>
                  <a:pt x="6570717" y="7198360"/>
                </a:lnTo>
                <a:lnTo>
                  <a:pt x="6566634" y="7200052"/>
                </a:lnTo>
                <a:lnTo>
                  <a:pt x="6562382" y="7200898"/>
                </a:lnTo>
                <a:lnTo>
                  <a:pt x="6557962" y="7200899"/>
                </a:lnTo>
                <a:lnTo>
                  <a:pt x="33338" y="7200899"/>
                </a:lnTo>
                <a:lnTo>
                  <a:pt x="28916" y="7200898"/>
                </a:lnTo>
                <a:lnTo>
                  <a:pt x="24663" y="7200052"/>
                </a:lnTo>
                <a:lnTo>
                  <a:pt x="20579" y="7198360"/>
                </a:lnTo>
                <a:lnTo>
                  <a:pt x="16494" y="7196668"/>
                </a:lnTo>
                <a:lnTo>
                  <a:pt x="12889" y="7194260"/>
                </a:lnTo>
                <a:lnTo>
                  <a:pt x="9764" y="7191134"/>
                </a:lnTo>
                <a:lnTo>
                  <a:pt x="6638" y="7188008"/>
                </a:lnTo>
                <a:lnTo>
                  <a:pt x="4229" y="7184402"/>
                </a:lnTo>
                <a:lnTo>
                  <a:pt x="2537" y="7180318"/>
                </a:lnTo>
                <a:lnTo>
                  <a:pt x="845" y="7176234"/>
                </a:lnTo>
                <a:lnTo>
                  <a:pt x="0" y="7171982"/>
                </a:lnTo>
                <a:lnTo>
                  <a:pt x="0" y="7167561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5531" y="1025525"/>
            <a:ext cx="6384290" cy="825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1682" y="1770126"/>
            <a:ext cx="13710285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79441" y="7157466"/>
            <a:ext cx="4874768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1682" y="7157466"/>
            <a:ext cx="3503739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68228" y="7157466"/>
            <a:ext cx="3503739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ition.meltwater.com/paywall/redirect/3RjjeKd8KJR8zf3sZLym52-sSnQ?cid=3e3c3d81-4157-4d48-bb82-afa1376c0eb3&amp;productType=ua-dashboard-export" TargetMode="External"/><Relationship Id="rId13" Type="http://schemas.openxmlformats.org/officeDocument/2006/relationships/image" Target="../media/image11.png"/><Relationship Id="rId18" Type="http://schemas.openxmlformats.org/officeDocument/2006/relationships/hyperlink" Target="https://www.sheppnews.com.au/news/easement-not-land-purchase-says-nsw/" TargetMode="External"/><Relationship Id="rId26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hyperlink" Target="https://www.macrobusiness.com.au/2024/11/water-planning-101-stabilise-australias-population/" TargetMode="External"/><Relationship Id="rId17" Type="http://schemas.openxmlformats.org/officeDocument/2006/relationships/image" Target="../media/image14.png"/><Relationship Id="rId25" Type="http://schemas.openxmlformats.org/officeDocument/2006/relationships/hyperlink" Target="https://transition.meltwater.com/paywall/redirect/C5H51uWmPTHMbuvfST8jfjl03J8?keywords=Murray-Darling%20Basin&amp;cid=3e3c3d81-4157-4d48-bb82-afa1376c0eb3&amp;productType=ua-dashboard-export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13.png"/><Relationship Id="rId20" Type="http://schemas.openxmlformats.org/officeDocument/2006/relationships/hyperlink" Target="https://www.sheppnews.com.au/news/pay-cap-director-appointments-approved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hyperlink" Target="https://www.sheppnews.com.au/water/water-group-encouraged-by-mdba-talk/" TargetMode="External"/><Relationship Id="rId23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hyperlink" Target="https://www.abc.net.au/news/2024-11-28/eastern-australia-multi-day-thunderstorms-floods-hail-winds/104653346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hyperlink" Target="https://insidewater.com.au/tanya-plibersek-on-water-in-australia/" TargetMode="External"/><Relationship Id="rId27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165" y="420823"/>
            <a:ext cx="1170305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60" dirty="0">
                <a:latin typeface="Helvetica Neue"/>
                <a:cs typeface="Tahoma"/>
              </a:rPr>
              <a:t>Top</a:t>
            </a:r>
            <a:r>
              <a:rPr sz="1200" b="1" spc="-15" dirty="0">
                <a:latin typeface="Helvetica Neue"/>
                <a:cs typeface="Tahoma"/>
              </a:rPr>
              <a:t> </a:t>
            </a:r>
            <a:r>
              <a:rPr sz="1200" b="1" spc="-25" dirty="0">
                <a:latin typeface="Helvetica Neue"/>
                <a:cs typeface="Tahoma"/>
              </a:rPr>
              <a:t>Keywords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23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6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29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6325" y="2238375"/>
            <a:ext cx="5876924" cy="37909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5531" y="1025525"/>
            <a:ext cx="695579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Helvetica Neue"/>
              </a:rPr>
              <a:t>Weekly</a:t>
            </a:r>
            <a:r>
              <a:rPr spc="-225" dirty="0">
                <a:latin typeface="Helvetica Neue"/>
              </a:rPr>
              <a:t> </a:t>
            </a:r>
            <a:r>
              <a:rPr spc="125" dirty="0">
                <a:latin typeface="Helvetica Neue"/>
              </a:rPr>
              <a:t>Media</a:t>
            </a:r>
            <a:r>
              <a:rPr spc="-220" dirty="0">
                <a:latin typeface="Helvetica Neue"/>
              </a:rPr>
              <a:t> </a:t>
            </a:r>
            <a:r>
              <a:rPr spc="-10" dirty="0">
                <a:latin typeface="Helvetica Neue"/>
              </a:rPr>
              <a:t>Report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975" y="4019550"/>
            <a:ext cx="6572249" cy="28765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612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90"/>
                </a:lnTo>
                <a:lnTo>
                  <a:pt x="4739219" y="1649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49" y="33337"/>
                </a:lnTo>
                <a:lnTo>
                  <a:pt x="4743449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7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975" y="420823"/>
            <a:ext cx="1206500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65" dirty="0">
                <a:latin typeface="Helvetica Neue"/>
                <a:cs typeface="Tahoma"/>
              </a:rPr>
              <a:t>Total</a:t>
            </a:r>
            <a:r>
              <a:rPr sz="1200" b="1" spc="-10" dirty="0">
                <a:latin typeface="Helvetica Neue"/>
                <a:cs typeface="Tahoma"/>
              </a:rPr>
              <a:t> </a:t>
            </a:r>
            <a:r>
              <a:rPr sz="1200" b="1" spc="-25" dirty="0">
                <a:latin typeface="Helvetica Neue"/>
                <a:cs typeface="Tahoma"/>
              </a:rPr>
              <a:t>Mentions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23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6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8331" y="2644775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8828" y="1787525"/>
            <a:ext cx="9874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25" dirty="0">
                <a:latin typeface="Helvetica Neue"/>
                <a:cs typeface="Tahoma"/>
              </a:rPr>
              <a:t>19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53036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8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251" y="420823"/>
            <a:ext cx="1115694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65" dirty="0">
                <a:latin typeface="Helvetica Neue"/>
                <a:cs typeface="Tahoma"/>
              </a:rPr>
              <a:t>Total</a:t>
            </a:r>
            <a:r>
              <a:rPr sz="1200" b="1" spc="-10" dirty="0">
                <a:latin typeface="Helvetica Neue"/>
                <a:cs typeface="Tahoma"/>
              </a:rPr>
              <a:t> 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23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6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2294" y="2644775"/>
            <a:ext cx="62928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Reach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67611" y="1787525"/>
            <a:ext cx="17386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65" dirty="0">
                <a:latin typeface="Helvetica Neue"/>
                <a:cs typeface="Tahoma"/>
              </a:rPr>
              <a:t>331</a:t>
            </a:r>
            <a:r>
              <a:rPr sz="4800" spc="-465" dirty="0">
                <a:latin typeface="Verdana"/>
                <a:cs typeface="Verdana"/>
              </a:rPr>
              <a:t>k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177460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1" y="3481387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22868" y="2537"/>
                </a:lnTo>
                <a:lnTo>
                  <a:pt x="4726952" y="4229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22868" y="3512186"/>
                </a:lnTo>
                <a:lnTo>
                  <a:pt x="4718784" y="3513878"/>
                </a:lnTo>
                <a:lnTo>
                  <a:pt x="4714532" y="3514724"/>
                </a:lnTo>
                <a:lnTo>
                  <a:pt x="4710113" y="3514724"/>
                </a:lnTo>
                <a:lnTo>
                  <a:pt x="33338" y="3514724"/>
                </a:lnTo>
                <a:lnTo>
                  <a:pt x="9764" y="3504960"/>
                </a:lnTo>
                <a:lnTo>
                  <a:pt x="6637" y="3501834"/>
                </a:lnTo>
                <a:lnTo>
                  <a:pt x="4228" y="3498228"/>
                </a:lnTo>
                <a:lnTo>
                  <a:pt x="2537" y="3494144"/>
                </a:lnTo>
                <a:lnTo>
                  <a:pt x="845" y="3490060"/>
                </a:lnTo>
                <a:lnTo>
                  <a:pt x="0" y="3485807"/>
                </a:lnTo>
                <a:lnTo>
                  <a:pt x="1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83824" y="420823"/>
            <a:ext cx="2329180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65" dirty="0">
                <a:latin typeface="Helvetica Neue"/>
                <a:cs typeface="Tahoma"/>
              </a:rPr>
              <a:t>Total</a:t>
            </a:r>
            <a:r>
              <a:rPr sz="1200" b="1" spc="-25" dirty="0">
                <a:latin typeface="Helvetica Neue"/>
                <a:cs typeface="Tahoma"/>
              </a:rPr>
              <a:t> </a:t>
            </a:r>
            <a:r>
              <a:rPr sz="1200" b="1" spc="-40" dirty="0">
                <a:latin typeface="Helvetica Neue"/>
                <a:cs typeface="Tahoma"/>
              </a:rPr>
              <a:t>Potential</a:t>
            </a:r>
            <a:r>
              <a:rPr sz="1200" b="1" spc="-30" dirty="0">
                <a:latin typeface="Helvetica Neue"/>
                <a:cs typeface="Tahoma"/>
              </a:rPr>
              <a:t> </a:t>
            </a:r>
            <a:r>
              <a:rPr sz="1200" b="1" spc="-35" dirty="0">
                <a:latin typeface="Helvetica Neue"/>
                <a:cs typeface="Tahoma"/>
              </a:rPr>
              <a:t>Editorial</a:t>
            </a:r>
            <a:r>
              <a:rPr sz="1200" b="1" spc="-25" dirty="0">
                <a:latin typeface="Helvetica Neue"/>
                <a:cs typeface="Tahoma"/>
              </a:rPr>
              <a:t> </a:t>
            </a:r>
            <a:r>
              <a:rPr sz="1200" b="1" spc="-20" dirty="0">
                <a:latin typeface="Helvetica Neue"/>
                <a:cs typeface="Tahoma"/>
              </a:rPr>
              <a:t>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23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6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46867" y="2644775"/>
            <a:ext cx="62928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Reach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78914" y="1787525"/>
            <a:ext cx="216471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315" dirty="0">
                <a:latin typeface="Helvetica Neue"/>
                <a:cs typeface="Tahoma"/>
              </a:rPr>
              <a:t>18.6</a:t>
            </a:r>
            <a:r>
              <a:rPr sz="4800" spc="-315" dirty="0">
                <a:latin typeface="Verdana"/>
                <a:cs typeface="Verdana"/>
              </a:rPr>
              <a:t>M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8612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3481387" y="0"/>
                </a:lnTo>
                <a:lnTo>
                  <a:pt x="3485807" y="0"/>
                </a:lnTo>
                <a:lnTo>
                  <a:pt x="3490060" y="845"/>
                </a:lnTo>
                <a:lnTo>
                  <a:pt x="3514724" y="33337"/>
                </a:lnTo>
                <a:lnTo>
                  <a:pt x="3514724" y="3471862"/>
                </a:lnTo>
                <a:lnTo>
                  <a:pt x="3490060" y="3504352"/>
                </a:lnTo>
                <a:lnTo>
                  <a:pt x="3481387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4" y="3504352"/>
                </a:lnTo>
                <a:lnTo>
                  <a:pt x="20579" y="3502660"/>
                </a:lnTo>
                <a:lnTo>
                  <a:pt x="16495" y="3500969"/>
                </a:lnTo>
                <a:lnTo>
                  <a:pt x="12890" y="3498560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4975" y="4127409"/>
            <a:ext cx="150876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25" dirty="0">
                <a:latin typeface="Helvetica Neue"/>
                <a:cs typeface="Tahoma"/>
              </a:rPr>
              <a:t>News</a:t>
            </a:r>
            <a:r>
              <a:rPr sz="1200" b="1" spc="-55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23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6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86321" y="6340474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28601" y="5483224"/>
            <a:ext cx="5638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50" dirty="0">
                <a:latin typeface="Helvetica Neue"/>
                <a:cs typeface="Tahoma"/>
              </a:rPr>
              <a:t>9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24311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3481387" y="0"/>
                </a:lnTo>
                <a:lnTo>
                  <a:pt x="3485807" y="0"/>
                </a:lnTo>
                <a:lnTo>
                  <a:pt x="3490060" y="845"/>
                </a:lnTo>
                <a:lnTo>
                  <a:pt x="3512186" y="20579"/>
                </a:lnTo>
                <a:lnTo>
                  <a:pt x="3513878" y="24663"/>
                </a:lnTo>
                <a:lnTo>
                  <a:pt x="3514725" y="28916"/>
                </a:lnTo>
                <a:lnTo>
                  <a:pt x="3514725" y="33337"/>
                </a:lnTo>
                <a:lnTo>
                  <a:pt x="3514725" y="3471862"/>
                </a:lnTo>
                <a:lnTo>
                  <a:pt x="3514725" y="3476282"/>
                </a:lnTo>
                <a:lnTo>
                  <a:pt x="3513879" y="3480535"/>
                </a:lnTo>
                <a:lnTo>
                  <a:pt x="3512186" y="3484619"/>
                </a:lnTo>
                <a:lnTo>
                  <a:pt x="3510495" y="3488703"/>
                </a:lnTo>
                <a:lnTo>
                  <a:pt x="3494144" y="3502660"/>
                </a:lnTo>
                <a:lnTo>
                  <a:pt x="3490060" y="3504352"/>
                </a:lnTo>
                <a:lnTo>
                  <a:pt x="3485807" y="3505199"/>
                </a:lnTo>
                <a:lnTo>
                  <a:pt x="3481387" y="3505199"/>
                </a:lnTo>
                <a:lnTo>
                  <a:pt x="33337" y="3505199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128293" y="4127409"/>
            <a:ext cx="129159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dirty="0">
                <a:latin typeface="Helvetica Neue"/>
                <a:cs typeface="Tahoma"/>
              </a:rPr>
              <a:t>TV</a:t>
            </a:r>
            <a:r>
              <a:rPr sz="1200" b="1" spc="-85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23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6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2021" y="6340474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24301" y="5483224"/>
            <a:ext cx="5638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50" dirty="0">
                <a:latin typeface="Helvetica Neue"/>
                <a:cs typeface="Tahoma"/>
              </a:rPr>
              <a:t>0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20011" y="4024312"/>
            <a:ext cx="3619500" cy="3505200"/>
          </a:xfrm>
          <a:custGeom>
            <a:avLst/>
            <a:gdLst/>
            <a:ahLst/>
            <a:cxnLst/>
            <a:rect l="l" t="t" r="r" b="b"/>
            <a:pathLst>
              <a:path w="350520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3" y="9764"/>
                </a:lnTo>
                <a:lnTo>
                  <a:pt x="12889" y="6638"/>
                </a:lnTo>
                <a:lnTo>
                  <a:pt x="16494" y="4229"/>
                </a:lnTo>
                <a:lnTo>
                  <a:pt x="20578" y="2537"/>
                </a:lnTo>
                <a:lnTo>
                  <a:pt x="24662" y="845"/>
                </a:lnTo>
                <a:lnTo>
                  <a:pt x="28916" y="0"/>
                </a:lnTo>
                <a:lnTo>
                  <a:pt x="33337" y="0"/>
                </a:lnTo>
                <a:lnTo>
                  <a:pt x="3471862" y="0"/>
                </a:lnTo>
                <a:lnTo>
                  <a:pt x="3476282" y="0"/>
                </a:lnTo>
                <a:lnTo>
                  <a:pt x="3480534" y="845"/>
                </a:lnTo>
                <a:lnTo>
                  <a:pt x="3505199" y="33337"/>
                </a:lnTo>
                <a:lnTo>
                  <a:pt x="3505199" y="3471862"/>
                </a:lnTo>
                <a:lnTo>
                  <a:pt x="3484618" y="3502660"/>
                </a:lnTo>
                <a:lnTo>
                  <a:pt x="3480534" y="3504352"/>
                </a:lnTo>
                <a:lnTo>
                  <a:pt x="3476282" y="3505199"/>
                </a:lnTo>
                <a:lnTo>
                  <a:pt x="3471862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2" y="3504352"/>
                </a:lnTo>
                <a:lnTo>
                  <a:pt x="20578" y="3502660"/>
                </a:lnTo>
                <a:lnTo>
                  <a:pt x="16494" y="3500969"/>
                </a:lnTo>
                <a:lnTo>
                  <a:pt x="12889" y="3498560"/>
                </a:lnTo>
                <a:lnTo>
                  <a:pt x="9763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821612" y="4127409"/>
            <a:ext cx="154813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10" dirty="0">
                <a:latin typeface="Helvetica Neue"/>
                <a:cs typeface="Tahoma"/>
              </a:rPr>
              <a:t>Social</a:t>
            </a:r>
            <a:r>
              <a:rPr sz="1200" b="1" spc="-40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23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6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77721" y="6340474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20001" y="5483224"/>
            <a:ext cx="5638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50" dirty="0">
                <a:latin typeface="Helvetica Neue"/>
                <a:cs typeface="Tahoma"/>
              </a:rPr>
              <a:t>0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406185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1" y="3471862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3" y="845"/>
                </a:lnTo>
                <a:lnTo>
                  <a:pt x="28916" y="0"/>
                </a:lnTo>
                <a:lnTo>
                  <a:pt x="33338" y="0"/>
                </a:lnTo>
                <a:lnTo>
                  <a:pt x="3481388" y="0"/>
                </a:lnTo>
                <a:lnTo>
                  <a:pt x="3485807" y="0"/>
                </a:lnTo>
                <a:lnTo>
                  <a:pt x="3490059" y="845"/>
                </a:lnTo>
                <a:lnTo>
                  <a:pt x="3514725" y="33337"/>
                </a:lnTo>
                <a:lnTo>
                  <a:pt x="3514725" y="3471862"/>
                </a:lnTo>
                <a:lnTo>
                  <a:pt x="3494143" y="3502660"/>
                </a:lnTo>
                <a:lnTo>
                  <a:pt x="3490059" y="3504352"/>
                </a:lnTo>
                <a:lnTo>
                  <a:pt x="3485807" y="3505199"/>
                </a:lnTo>
                <a:lnTo>
                  <a:pt x="3481388" y="3505199"/>
                </a:lnTo>
                <a:lnTo>
                  <a:pt x="33338" y="3505199"/>
                </a:lnTo>
                <a:lnTo>
                  <a:pt x="28916" y="3505199"/>
                </a:lnTo>
                <a:lnTo>
                  <a:pt x="24663" y="3504352"/>
                </a:lnTo>
                <a:lnTo>
                  <a:pt x="20580" y="3502660"/>
                </a:lnTo>
                <a:lnTo>
                  <a:pt x="16495" y="3500969"/>
                </a:lnTo>
                <a:lnTo>
                  <a:pt x="12889" y="3498560"/>
                </a:lnTo>
                <a:lnTo>
                  <a:pt x="9764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1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514930" y="4127409"/>
            <a:ext cx="152527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20" dirty="0">
                <a:latin typeface="Helvetica Neue"/>
                <a:cs typeface="Tahoma"/>
              </a:rPr>
              <a:t>Radio</a:t>
            </a:r>
            <a:r>
              <a:rPr sz="1200" b="1" spc="-45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23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6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763747" y="6340474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694244" y="5483224"/>
            <a:ext cx="9874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25" dirty="0">
                <a:latin typeface="Helvetica Neue"/>
                <a:cs typeface="Tahoma"/>
              </a:rPr>
              <a:t>10</a:t>
            </a:r>
            <a:endParaRPr sz="6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612" y="328612"/>
            <a:ext cx="14706600" cy="7200900"/>
          </a:xfrm>
          <a:custGeom>
            <a:avLst/>
            <a:gdLst/>
            <a:ahLst/>
            <a:cxnLst/>
            <a:rect l="l" t="t" r="r" b="b"/>
            <a:pathLst>
              <a:path w="14592300" h="7200900">
                <a:moveTo>
                  <a:pt x="0" y="7167561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14558961" y="0"/>
                </a:lnTo>
                <a:lnTo>
                  <a:pt x="14563380" y="0"/>
                </a:lnTo>
                <a:lnTo>
                  <a:pt x="14567632" y="845"/>
                </a:lnTo>
                <a:lnTo>
                  <a:pt x="14571716" y="2537"/>
                </a:lnTo>
                <a:lnTo>
                  <a:pt x="14575801" y="4229"/>
                </a:lnTo>
                <a:lnTo>
                  <a:pt x="14592298" y="33337"/>
                </a:lnTo>
                <a:lnTo>
                  <a:pt x="14592298" y="7167561"/>
                </a:lnTo>
                <a:lnTo>
                  <a:pt x="14571716" y="7198360"/>
                </a:lnTo>
                <a:lnTo>
                  <a:pt x="14567632" y="7200052"/>
                </a:lnTo>
                <a:lnTo>
                  <a:pt x="14563380" y="7200898"/>
                </a:lnTo>
                <a:lnTo>
                  <a:pt x="14558961" y="7200899"/>
                </a:lnTo>
                <a:lnTo>
                  <a:pt x="33337" y="7200899"/>
                </a:lnTo>
                <a:lnTo>
                  <a:pt x="28916" y="7200898"/>
                </a:lnTo>
                <a:lnTo>
                  <a:pt x="24664" y="7200052"/>
                </a:lnTo>
                <a:lnTo>
                  <a:pt x="20579" y="7198360"/>
                </a:lnTo>
                <a:lnTo>
                  <a:pt x="16495" y="7196668"/>
                </a:lnTo>
                <a:lnTo>
                  <a:pt x="12890" y="7194260"/>
                </a:lnTo>
                <a:lnTo>
                  <a:pt x="9764" y="7191134"/>
                </a:lnTo>
                <a:lnTo>
                  <a:pt x="6638" y="7188008"/>
                </a:lnTo>
                <a:lnTo>
                  <a:pt x="4229" y="7184402"/>
                </a:lnTo>
                <a:lnTo>
                  <a:pt x="2537" y="7180318"/>
                </a:lnTo>
                <a:lnTo>
                  <a:pt x="845" y="7176234"/>
                </a:lnTo>
                <a:lnTo>
                  <a:pt x="0" y="7171982"/>
                </a:lnTo>
                <a:lnTo>
                  <a:pt x="0" y="7167561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975" y="473075"/>
            <a:ext cx="1703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Helvetica Neue"/>
                <a:cs typeface="Tahoma"/>
              </a:rPr>
              <a:t>Highest</a:t>
            </a:r>
            <a:r>
              <a:rPr sz="1200" b="1" spc="-40" dirty="0">
                <a:latin typeface="Helvetica Neue"/>
                <a:cs typeface="Tahoma"/>
              </a:rPr>
              <a:t> </a:t>
            </a:r>
            <a:r>
              <a:rPr sz="1200" b="1" spc="-35" dirty="0">
                <a:latin typeface="Helvetica Neue"/>
                <a:cs typeface="Tahoma"/>
              </a:rPr>
              <a:t>news </a:t>
            </a:r>
            <a:r>
              <a:rPr sz="1200" b="1" spc="-20" dirty="0">
                <a:latin typeface="Helvetica Neue"/>
                <a:cs typeface="Tahoma"/>
              </a:rPr>
              <a:t>articles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437" y="938212"/>
            <a:ext cx="2876550" cy="2638425"/>
          </a:xfrm>
          <a:custGeom>
            <a:avLst/>
            <a:gdLst/>
            <a:ahLst/>
            <a:cxnLst/>
            <a:rect l="l" t="t" r="r" b="b"/>
            <a:pathLst>
              <a:path w="2762250" h="2638425">
                <a:moveTo>
                  <a:pt x="0" y="26050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8916" y="0"/>
                </a:lnTo>
                <a:lnTo>
                  <a:pt x="33337" y="0"/>
                </a:lnTo>
                <a:lnTo>
                  <a:pt x="2728912" y="0"/>
                </a:lnTo>
                <a:lnTo>
                  <a:pt x="2733332" y="0"/>
                </a:lnTo>
                <a:lnTo>
                  <a:pt x="2737585" y="845"/>
                </a:lnTo>
                <a:lnTo>
                  <a:pt x="2762249" y="33337"/>
                </a:lnTo>
                <a:lnTo>
                  <a:pt x="2762249" y="2605087"/>
                </a:lnTo>
                <a:lnTo>
                  <a:pt x="2737585" y="2637578"/>
                </a:lnTo>
                <a:lnTo>
                  <a:pt x="2728912" y="2638424"/>
                </a:lnTo>
                <a:lnTo>
                  <a:pt x="33337" y="2638424"/>
                </a:lnTo>
                <a:lnTo>
                  <a:pt x="845" y="2613760"/>
                </a:lnTo>
                <a:lnTo>
                  <a:pt x="0" y="2609507"/>
                </a:lnTo>
                <a:lnTo>
                  <a:pt x="0" y="2605087"/>
                </a:lnTo>
              </a:path>
            </a:pathLst>
          </a:custGeom>
          <a:ln w="9524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0700" y="3263900"/>
            <a:ext cx="1723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solidFill>
                  <a:srgbClr val="595959"/>
                </a:solidFill>
                <a:latin typeface="Helvetica Neue"/>
                <a:cs typeface="Tahoma"/>
              </a:rPr>
              <a:t>14.4M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0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42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57524" y="933449"/>
            <a:ext cx="3057525" cy="2647950"/>
            <a:chOff x="3057524" y="933449"/>
            <a:chExt cx="3057525" cy="26479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7524" y="3314699"/>
              <a:ext cx="76200" cy="761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57561" y="93821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60" y="845"/>
                  </a:lnTo>
                  <a:lnTo>
                    <a:pt x="2732144" y="2537"/>
                  </a:lnTo>
                  <a:lnTo>
                    <a:pt x="2736228" y="4229"/>
                  </a:lnTo>
                  <a:lnTo>
                    <a:pt x="2739834" y="6638"/>
                  </a:lnTo>
                  <a:lnTo>
                    <a:pt x="2742960" y="9764"/>
                  </a:lnTo>
                  <a:lnTo>
                    <a:pt x="2746086" y="12890"/>
                  </a:lnTo>
                  <a:lnTo>
                    <a:pt x="2752724" y="33337"/>
                  </a:lnTo>
                  <a:lnTo>
                    <a:pt x="2752724" y="2605087"/>
                  </a:lnTo>
                  <a:lnTo>
                    <a:pt x="2732144" y="2635886"/>
                  </a:lnTo>
                  <a:lnTo>
                    <a:pt x="2728060" y="2637578"/>
                  </a:lnTo>
                  <a:lnTo>
                    <a:pt x="2723807" y="2638424"/>
                  </a:lnTo>
                  <a:lnTo>
                    <a:pt x="2719387" y="2638424"/>
                  </a:lnTo>
                  <a:lnTo>
                    <a:pt x="33337" y="2638424"/>
                  </a:lnTo>
                  <a:lnTo>
                    <a:pt x="9764" y="2628660"/>
                  </a:lnTo>
                  <a:lnTo>
                    <a:pt x="6638" y="2625533"/>
                  </a:lnTo>
                  <a:lnTo>
                    <a:pt x="4229" y="2621928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21955" y="3263900"/>
            <a:ext cx="1596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595959"/>
                </a:solidFill>
                <a:latin typeface="Helvetica Neue"/>
                <a:cs typeface="Tahoma"/>
              </a:rPr>
              <a:t>2.2M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0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953124" y="933449"/>
            <a:ext cx="3067050" cy="2647950"/>
            <a:chOff x="5953124" y="933449"/>
            <a:chExt cx="3067050" cy="26479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3124" y="3314699"/>
              <a:ext cx="76199" cy="761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53161" y="93821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6" y="4229"/>
                  </a:lnTo>
                  <a:lnTo>
                    <a:pt x="20580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62250" y="33337"/>
                  </a:lnTo>
                  <a:lnTo>
                    <a:pt x="2762250" y="2605087"/>
                  </a:lnTo>
                  <a:lnTo>
                    <a:pt x="2741669" y="2635886"/>
                  </a:lnTo>
                  <a:lnTo>
                    <a:pt x="2737585" y="2637578"/>
                  </a:lnTo>
                  <a:lnTo>
                    <a:pt x="2733332" y="2638424"/>
                  </a:lnTo>
                  <a:lnTo>
                    <a:pt x="2728912" y="2638424"/>
                  </a:lnTo>
                  <a:lnTo>
                    <a:pt x="33338" y="2638424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23210" y="3263900"/>
            <a:ext cx="1723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solidFill>
                  <a:srgbClr val="595959"/>
                </a:solidFill>
                <a:latin typeface="Helvetica Neue"/>
                <a:cs typeface="Tahoma"/>
              </a:rPr>
              <a:t>1.04M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0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24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858248" y="933449"/>
            <a:ext cx="3057525" cy="2647950"/>
            <a:chOff x="8858248" y="933449"/>
            <a:chExt cx="3057525" cy="264795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8248" y="3314699"/>
              <a:ext cx="76200" cy="761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158285" y="93821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8" y="16495"/>
                  </a:lnTo>
                  <a:lnTo>
                    <a:pt x="6637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59" y="845"/>
                  </a:lnTo>
                  <a:lnTo>
                    <a:pt x="2732143" y="2537"/>
                  </a:lnTo>
                  <a:lnTo>
                    <a:pt x="2736228" y="4229"/>
                  </a:lnTo>
                  <a:lnTo>
                    <a:pt x="2752725" y="33337"/>
                  </a:lnTo>
                  <a:lnTo>
                    <a:pt x="2752725" y="2605087"/>
                  </a:lnTo>
                  <a:lnTo>
                    <a:pt x="2732143" y="2635886"/>
                  </a:lnTo>
                  <a:lnTo>
                    <a:pt x="2728059" y="2637578"/>
                  </a:lnTo>
                  <a:lnTo>
                    <a:pt x="2723807" y="2638424"/>
                  </a:lnTo>
                  <a:lnTo>
                    <a:pt x="2719387" y="2638424"/>
                  </a:lnTo>
                  <a:lnTo>
                    <a:pt x="33338" y="2638424"/>
                  </a:lnTo>
                  <a:lnTo>
                    <a:pt x="28916" y="2638424"/>
                  </a:lnTo>
                  <a:lnTo>
                    <a:pt x="24663" y="2637578"/>
                  </a:lnTo>
                  <a:lnTo>
                    <a:pt x="20579" y="2635886"/>
                  </a:lnTo>
                  <a:lnTo>
                    <a:pt x="16495" y="2634194"/>
                  </a:lnTo>
                  <a:lnTo>
                    <a:pt x="12890" y="2631786"/>
                  </a:lnTo>
                  <a:lnTo>
                    <a:pt x="9764" y="2628660"/>
                  </a:lnTo>
                  <a:lnTo>
                    <a:pt x="6637" y="2625533"/>
                  </a:lnTo>
                  <a:lnTo>
                    <a:pt x="4228" y="2621928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224615" y="3263900"/>
            <a:ext cx="162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60.3k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1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753847" y="933449"/>
            <a:ext cx="3053080" cy="2647950"/>
            <a:chOff x="11753847" y="933449"/>
            <a:chExt cx="3053080" cy="264795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3847" y="3314699"/>
              <a:ext cx="76201" cy="7619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053885" y="938212"/>
              <a:ext cx="2748280" cy="2638425"/>
            </a:xfrm>
            <a:custGeom>
              <a:avLst/>
              <a:gdLst/>
              <a:ahLst/>
              <a:cxnLst/>
              <a:rect l="l" t="t" r="r" b="b"/>
              <a:pathLst>
                <a:path w="2748280" h="2638425">
                  <a:moveTo>
                    <a:pt x="2747964" y="2632717"/>
                  </a:moveTo>
                  <a:lnTo>
                    <a:pt x="2728913" y="2638424"/>
                  </a:lnTo>
                  <a:lnTo>
                    <a:pt x="33338" y="2638424"/>
                  </a:lnTo>
                  <a:lnTo>
                    <a:pt x="846" y="2613760"/>
                  </a:lnTo>
                  <a:lnTo>
                    <a:pt x="0" y="2609507"/>
                  </a:lnTo>
                  <a:lnTo>
                    <a:pt x="1" y="2605087"/>
                  </a:lnTo>
                  <a:lnTo>
                    <a:pt x="1" y="333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135" y="0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125869" y="3263900"/>
            <a:ext cx="162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60.3k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1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47674" y="3314699"/>
            <a:ext cx="14287500" cy="3028950"/>
            <a:chOff x="447674" y="3314699"/>
            <a:chExt cx="14287500" cy="302895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58971" y="3314699"/>
              <a:ext cx="76201" cy="7619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52437" y="370046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49358" y="6637"/>
                  </a:lnTo>
                  <a:lnTo>
                    <a:pt x="2752485" y="9764"/>
                  </a:lnTo>
                  <a:lnTo>
                    <a:pt x="2755610" y="12889"/>
                  </a:lnTo>
                  <a:lnTo>
                    <a:pt x="2762249" y="33337"/>
                  </a:lnTo>
                  <a:lnTo>
                    <a:pt x="2762249" y="2605087"/>
                  </a:lnTo>
                  <a:lnTo>
                    <a:pt x="2762249" y="2609507"/>
                  </a:lnTo>
                  <a:lnTo>
                    <a:pt x="2761403" y="2613759"/>
                  </a:lnTo>
                  <a:lnTo>
                    <a:pt x="2759711" y="2617843"/>
                  </a:lnTo>
                  <a:lnTo>
                    <a:pt x="2758019" y="2621928"/>
                  </a:lnTo>
                  <a:lnTo>
                    <a:pt x="2728912" y="2638424"/>
                  </a:lnTo>
                  <a:lnTo>
                    <a:pt x="33337" y="2638424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20700" y="6026149"/>
            <a:ext cx="162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60.3k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1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057524" y="3695699"/>
            <a:ext cx="5962650" cy="2647950"/>
            <a:chOff x="3057524" y="3695699"/>
            <a:chExt cx="5962650" cy="2647950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7524" y="6076949"/>
              <a:ext cx="76200" cy="7619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357561" y="370046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60" y="845"/>
                  </a:lnTo>
                  <a:lnTo>
                    <a:pt x="2732144" y="2537"/>
                  </a:lnTo>
                  <a:lnTo>
                    <a:pt x="2736228" y="4229"/>
                  </a:lnTo>
                  <a:lnTo>
                    <a:pt x="2739834" y="6637"/>
                  </a:lnTo>
                  <a:lnTo>
                    <a:pt x="2742960" y="9764"/>
                  </a:lnTo>
                  <a:lnTo>
                    <a:pt x="2746086" y="12889"/>
                  </a:lnTo>
                  <a:lnTo>
                    <a:pt x="2748494" y="16495"/>
                  </a:lnTo>
                  <a:lnTo>
                    <a:pt x="2750187" y="20579"/>
                  </a:lnTo>
                  <a:lnTo>
                    <a:pt x="2751878" y="24663"/>
                  </a:lnTo>
                  <a:lnTo>
                    <a:pt x="2752724" y="28916"/>
                  </a:lnTo>
                  <a:lnTo>
                    <a:pt x="2752724" y="33337"/>
                  </a:lnTo>
                  <a:lnTo>
                    <a:pt x="2752724" y="2605087"/>
                  </a:lnTo>
                  <a:lnTo>
                    <a:pt x="2728060" y="2637577"/>
                  </a:lnTo>
                  <a:lnTo>
                    <a:pt x="2719387" y="2638424"/>
                  </a:lnTo>
                  <a:lnTo>
                    <a:pt x="33337" y="2638424"/>
                  </a:lnTo>
                  <a:lnTo>
                    <a:pt x="9764" y="2628660"/>
                  </a:lnTo>
                  <a:lnTo>
                    <a:pt x="6638" y="2625534"/>
                  </a:lnTo>
                  <a:lnTo>
                    <a:pt x="4229" y="2621928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3124" y="6076949"/>
              <a:ext cx="76199" cy="7619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253161" y="370046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6" y="4229"/>
                  </a:lnTo>
                  <a:lnTo>
                    <a:pt x="20580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49358" y="6637"/>
                  </a:lnTo>
                  <a:lnTo>
                    <a:pt x="2752485" y="9764"/>
                  </a:lnTo>
                  <a:lnTo>
                    <a:pt x="2755611" y="12889"/>
                  </a:lnTo>
                  <a:lnTo>
                    <a:pt x="2758019" y="16495"/>
                  </a:lnTo>
                  <a:lnTo>
                    <a:pt x="2759711" y="20579"/>
                  </a:lnTo>
                  <a:lnTo>
                    <a:pt x="2761403" y="24663"/>
                  </a:lnTo>
                  <a:lnTo>
                    <a:pt x="2762249" y="28916"/>
                  </a:lnTo>
                  <a:lnTo>
                    <a:pt x="2762250" y="33337"/>
                  </a:lnTo>
                  <a:lnTo>
                    <a:pt x="2762250" y="2605087"/>
                  </a:lnTo>
                  <a:lnTo>
                    <a:pt x="2762249" y="2609507"/>
                  </a:lnTo>
                  <a:lnTo>
                    <a:pt x="2761403" y="2613759"/>
                  </a:lnTo>
                  <a:lnTo>
                    <a:pt x="2759711" y="2617843"/>
                  </a:lnTo>
                  <a:lnTo>
                    <a:pt x="2758019" y="2621928"/>
                  </a:lnTo>
                  <a:lnTo>
                    <a:pt x="2728912" y="2638424"/>
                  </a:lnTo>
                  <a:lnTo>
                    <a:pt x="33338" y="2638424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323210" y="6026149"/>
            <a:ext cx="5829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 Reach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57199" y="942975"/>
            <a:ext cx="8477250" cy="5210175"/>
            <a:chOff x="457199" y="942975"/>
            <a:chExt cx="8477250" cy="5210175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8248" y="6076949"/>
              <a:ext cx="76200" cy="76199"/>
            </a:xfrm>
            <a:prstGeom prst="rect">
              <a:avLst/>
            </a:prstGeom>
          </p:spPr>
        </p:pic>
        <p:pic>
          <p:nvPicPr>
            <p:cNvPr id="34" name="object 34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9" y="942975"/>
              <a:ext cx="2752724" cy="131444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57199" y="225742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39800" y="2311400"/>
            <a:ext cx="2307590" cy="42925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  <a:tabLst>
                <a:tab pos="1604010" algn="l"/>
              </a:tabLst>
            </a:pPr>
            <a:r>
              <a:rPr sz="900" spc="85" dirty="0">
                <a:solidFill>
                  <a:srgbClr val="212121"/>
                </a:solidFill>
                <a:latin typeface="Helvetica Neue"/>
                <a:cs typeface="Trebuchet MS"/>
              </a:rPr>
              <a:t>ABC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Online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 (Licensed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	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Tom</a:t>
            </a:r>
            <a:r>
              <a:rPr sz="900" spc="-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100" dirty="0">
                <a:solidFill>
                  <a:srgbClr val="212121"/>
                </a:solidFill>
                <a:latin typeface="Helvetica Neue"/>
                <a:cs typeface="Trebuchet MS"/>
              </a:rPr>
              <a:t>Sa…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-40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yesterday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5:52</a:t>
            </a:r>
            <a:r>
              <a:rPr sz="1350" spc="-6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0700" y="2776220"/>
            <a:ext cx="217995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4"/>
              </a:rPr>
              <a:t>Eastern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4"/>
              </a:rPr>
              <a:t>Australia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  <a:hlinkClick r:id="rId4"/>
              </a:rPr>
              <a:t> faces </a:t>
            </a:r>
            <a:r>
              <a:rPr sz="1050" spc="-70" dirty="0">
                <a:solidFill>
                  <a:srgbClr val="212121"/>
                </a:solidFill>
                <a:latin typeface="Verdana"/>
                <a:cs typeface="Verdana"/>
                <a:hlinkClick r:id="rId4"/>
              </a:rPr>
              <a:t>multi-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  <a:hlinkClick r:id="rId4"/>
              </a:rPr>
              <a:t>day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4"/>
              </a:rPr>
              <a:t>thunderstorm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4"/>
              </a:rPr>
              <a:t>outbreak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4"/>
              </a:rPr>
              <a:t>with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4"/>
              </a:rPr>
              <a:t>ﬂash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33400" y="942974"/>
            <a:ext cx="5572125" cy="1800225"/>
            <a:chOff x="533400" y="942974"/>
            <a:chExt cx="5572125" cy="1800225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400" y="2362199"/>
              <a:ext cx="342899" cy="34289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899" y="2552699"/>
              <a:ext cx="190499" cy="190499"/>
            </a:xfrm>
            <a:prstGeom prst="rect">
              <a:avLst/>
            </a:prstGeom>
          </p:spPr>
        </p:pic>
        <p:pic>
          <p:nvPicPr>
            <p:cNvPr id="41" name="object 41">
              <a:hlinkClick r:id="rId8"/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2324" y="942974"/>
              <a:ext cx="2743199" cy="1314449"/>
            </a:xfrm>
            <a:prstGeom prst="rect">
              <a:avLst/>
            </a:prstGeom>
          </p:spPr>
        </p:pic>
        <p:pic>
          <p:nvPicPr>
            <p:cNvPr id="42" name="object 42">
              <a:hlinkClick r:id="rId8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62324" y="942974"/>
              <a:ext cx="2743199" cy="131444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362324" y="225742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841055" y="2378075"/>
            <a:ext cx="1679575" cy="29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-7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Australian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40" dirty="0">
                <a:solidFill>
                  <a:srgbClr val="212121"/>
                </a:solidFill>
                <a:latin typeface="Helvetica Neue"/>
                <a:cs typeface="Trebuchet MS"/>
              </a:rPr>
              <a:t>Tricia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Rivera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65"/>
              </a:lnSpc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4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Nov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26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5:48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21955" y="2776220"/>
            <a:ext cx="257111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No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change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to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050" spc="-70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treaty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position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under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new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Nationals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leader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050" spc="-70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Danny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O’Brien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438524" y="236219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80" y="337760"/>
                </a:lnTo>
                <a:lnTo>
                  <a:pt x="90627" y="322656"/>
                </a:lnTo>
                <a:lnTo>
                  <a:pt x="56317" y="298493"/>
                </a:lnTo>
                <a:lnTo>
                  <a:pt x="28893" y="266702"/>
                </a:lnTo>
                <a:lnTo>
                  <a:pt x="10017" y="229200"/>
                </a:lnTo>
                <a:lnTo>
                  <a:pt x="823" y="188255"/>
                </a:lnTo>
                <a:lnTo>
                  <a:pt x="0" y="171449"/>
                </a:lnTo>
                <a:lnTo>
                  <a:pt x="205" y="163027"/>
                </a:lnTo>
                <a:lnTo>
                  <a:pt x="7380" y="121679"/>
                </a:lnTo>
                <a:lnTo>
                  <a:pt x="24385" y="83314"/>
                </a:lnTo>
                <a:lnTo>
                  <a:pt x="50216" y="50216"/>
                </a:lnTo>
                <a:lnTo>
                  <a:pt x="83314" y="24386"/>
                </a:lnTo>
                <a:lnTo>
                  <a:pt x="121679" y="7380"/>
                </a:lnTo>
                <a:lnTo>
                  <a:pt x="163026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9" y="7380"/>
                </a:lnTo>
                <a:lnTo>
                  <a:pt x="259584" y="24386"/>
                </a:lnTo>
                <a:lnTo>
                  <a:pt x="292683" y="50216"/>
                </a:lnTo>
                <a:lnTo>
                  <a:pt x="318513" y="83314"/>
                </a:lnTo>
                <a:lnTo>
                  <a:pt x="335518" y="121679"/>
                </a:lnTo>
                <a:lnTo>
                  <a:pt x="342693" y="163027"/>
                </a:lnTo>
                <a:lnTo>
                  <a:pt x="342899" y="171449"/>
                </a:lnTo>
                <a:lnTo>
                  <a:pt x="342693" y="179872"/>
                </a:lnTo>
                <a:lnTo>
                  <a:pt x="335518" y="221219"/>
                </a:lnTo>
                <a:lnTo>
                  <a:pt x="318513" y="259584"/>
                </a:lnTo>
                <a:lnTo>
                  <a:pt x="292683" y="292683"/>
                </a:lnTo>
                <a:lnTo>
                  <a:pt x="259584" y="318513"/>
                </a:lnTo>
                <a:lnTo>
                  <a:pt x="221219" y="335519"/>
                </a:lnTo>
                <a:lnTo>
                  <a:pt x="179872" y="342694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019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549650" y="2425700"/>
            <a:ext cx="227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Helvetica Neue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629025" y="942975"/>
            <a:ext cx="5381625" cy="1800225"/>
            <a:chOff x="3629025" y="942975"/>
            <a:chExt cx="5381625" cy="1800225"/>
          </a:xfrm>
        </p:grpSpPr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29025" y="2552699"/>
              <a:ext cx="190499" cy="190499"/>
            </a:xfrm>
            <a:prstGeom prst="rect">
              <a:avLst/>
            </a:prstGeom>
          </p:spPr>
        </p:pic>
        <p:pic>
          <p:nvPicPr>
            <p:cNvPr id="50" name="object 50">
              <a:hlinkClick r:id="rId12"/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57924" y="942975"/>
              <a:ext cx="2752725" cy="131444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257924" y="225742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742310" y="2378075"/>
            <a:ext cx="1958339" cy="29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MacroBusiness</a:t>
            </a:r>
            <a:r>
              <a:rPr sz="900" spc="15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16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Leith</a:t>
            </a:r>
            <a:r>
              <a:rPr sz="900" spc="8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van</a:t>
            </a:r>
            <a:r>
              <a:rPr sz="900" spc="8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Onselen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65"/>
              </a:lnSpc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4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15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Nov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26</a:t>
            </a:r>
            <a:r>
              <a:rPr sz="1350" spc="-15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10:00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323210" y="2776220"/>
            <a:ext cx="259842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050" spc="-70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Water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 planning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 </a:t>
            </a:r>
            <a:r>
              <a:rPr sz="1050" spc="-110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101: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 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Stabilise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 Australia’s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population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334125" y="942975"/>
            <a:ext cx="5572125" cy="1800225"/>
            <a:chOff x="6334125" y="942975"/>
            <a:chExt cx="5572125" cy="1800225"/>
          </a:xfrm>
        </p:grpSpPr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34125" y="2362200"/>
              <a:ext cx="342899" cy="34289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24624" y="2552699"/>
              <a:ext cx="190499" cy="190499"/>
            </a:xfrm>
            <a:prstGeom prst="rect">
              <a:avLst/>
            </a:prstGeom>
          </p:spPr>
        </p:pic>
        <p:pic>
          <p:nvPicPr>
            <p:cNvPr id="57" name="object 57">
              <a:hlinkClick r:id="rId15"/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63049" y="942975"/>
              <a:ext cx="2743200" cy="131444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163048" y="225742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9643715" y="2311400"/>
            <a:ext cx="2313940" cy="42925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  <a:tabLst>
                <a:tab pos="1713864" algn="l"/>
              </a:tabLst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Shepparton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	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Geoﬀ…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-2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yesterday</a:t>
            </a:r>
            <a:r>
              <a:rPr sz="1350" spc="-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11:21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9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224615" y="2740977"/>
            <a:ext cx="2553335" cy="4095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50" spc="-70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Water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group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encouraged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by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MDBA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talk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spc="-85" dirty="0">
                <a:solidFill>
                  <a:srgbClr val="212121"/>
                </a:solidFill>
                <a:latin typeface="Helvetica Neue"/>
                <a:cs typeface="Trebuchet MS"/>
              </a:rPr>
              <a:t>...</a:t>
            </a:r>
            <a:r>
              <a:rPr sz="900" spc="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group</a:t>
            </a:r>
            <a:r>
              <a:rPr sz="900" spc="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has</a:t>
            </a:r>
            <a:r>
              <a:rPr sz="900" spc="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been</a:t>
            </a:r>
            <a:r>
              <a:rPr sz="900" spc="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encouraged</a:t>
            </a:r>
            <a:r>
              <a:rPr sz="900" spc="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its</a:t>
            </a:r>
            <a:r>
              <a:rPr sz="900" spc="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latest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9239250" y="942975"/>
            <a:ext cx="5562600" cy="1800225"/>
            <a:chOff x="9239250" y="942975"/>
            <a:chExt cx="5562600" cy="1800225"/>
          </a:xfrm>
        </p:grpSpPr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39250" y="2362200"/>
              <a:ext cx="342899" cy="34289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29749" y="2552699"/>
              <a:ext cx="190499" cy="190499"/>
            </a:xfrm>
            <a:prstGeom prst="rect">
              <a:avLst/>
            </a:prstGeom>
          </p:spPr>
        </p:pic>
        <p:pic>
          <p:nvPicPr>
            <p:cNvPr id="64" name="object 64">
              <a:hlinkClick r:id="rId18"/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058649" y="942975"/>
              <a:ext cx="2743200" cy="1314449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2058648" y="225742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20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200" y="0"/>
                  </a:lnTo>
                  <a:lnTo>
                    <a:pt x="2743200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4246522" y="2311400"/>
            <a:ext cx="6121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Geoﬀ…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544969" y="2311400"/>
            <a:ext cx="1765935" cy="4292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7200"/>
              </a:lnSpc>
              <a:spcBef>
                <a:spcPts val="130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Shepparton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r>
              <a:rPr sz="900" spc="50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 </a:t>
            </a: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-2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today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8:18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125869" y="2740977"/>
            <a:ext cx="2724785" cy="4095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Easement,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 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not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land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purchase, 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says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 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NSW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spc="-85" dirty="0">
                <a:solidFill>
                  <a:srgbClr val="212121"/>
                </a:solidFill>
                <a:latin typeface="Helvetica Neue"/>
                <a:cs typeface="Trebuchet MS"/>
              </a:rPr>
              <a:t>...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as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Reconnecting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River</a:t>
            </a:r>
            <a:r>
              <a:rPr sz="900" spc="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Country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Program</a:t>
            </a:r>
            <a:r>
              <a:rPr sz="900" spc="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is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50" dirty="0">
                <a:solidFill>
                  <a:srgbClr val="212121"/>
                </a:solidFill>
                <a:latin typeface="Helvetica Neue"/>
                <a:cs typeface="Trebuchet MS"/>
              </a:rPr>
              <a:t>a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57199" y="2362200"/>
            <a:ext cx="12058650" cy="2667000"/>
            <a:chOff x="457199" y="2362200"/>
            <a:chExt cx="12058650" cy="2667000"/>
          </a:xfrm>
        </p:grpSpPr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34849" y="2362200"/>
              <a:ext cx="342899" cy="34289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25349" y="2552699"/>
              <a:ext cx="190499" cy="190499"/>
            </a:xfrm>
            <a:prstGeom prst="rect">
              <a:avLst/>
            </a:prstGeom>
          </p:spPr>
        </p:pic>
        <p:pic>
          <p:nvPicPr>
            <p:cNvPr id="72" name="object 72">
              <a:hlinkClick r:id="rId20"/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7199" y="3705225"/>
              <a:ext cx="2752724" cy="131444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57199" y="501967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2606526" y="5073650"/>
            <a:ext cx="561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Zoe</a:t>
            </a:r>
            <a:r>
              <a:rPr sz="900" spc="4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180" dirty="0">
                <a:solidFill>
                  <a:srgbClr val="212121"/>
                </a:solidFill>
                <a:latin typeface="Helvetica Neue"/>
                <a:cs typeface="Trebuchet MS"/>
              </a:rPr>
              <a:t>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39800" y="5073650"/>
            <a:ext cx="1765935" cy="4292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7200"/>
              </a:lnSpc>
              <a:spcBef>
                <a:spcPts val="130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Shepparton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r>
              <a:rPr sz="900" spc="50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 </a:t>
            </a: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-2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today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8:18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20700" y="5503227"/>
            <a:ext cx="2699385" cy="4095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Pay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cap,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director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appointments </a:t>
            </a:r>
            <a:r>
              <a:rPr sz="1050" spc="-30" dirty="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approved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spc="-85" dirty="0">
                <a:solidFill>
                  <a:srgbClr val="212121"/>
                </a:solidFill>
                <a:latin typeface="Helvetica Neue"/>
                <a:cs typeface="Trebuchet MS"/>
              </a:rPr>
              <a:t>...</a:t>
            </a:r>
            <a:r>
              <a:rPr sz="900" spc="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as</a:t>
            </a:r>
            <a:r>
              <a:rPr sz="900" spc="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deputy</a:t>
            </a:r>
            <a:r>
              <a:rPr sz="900" spc="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40" dirty="0">
                <a:solidFill>
                  <a:srgbClr val="212121"/>
                </a:solidFill>
                <a:latin typeface="Helvetica Neue"/>
                <a:cs typeface="Trebuchet MS"/>
              </a:rPr>
              <a:t>chair,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and</a:t>
            </a:r>
            <a:r>
              <a:rPr sz="900" spc="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55" dirty="0">
                <a:solidFill>
                  <a:srgbClr val="212121"/>
                </a:solidFill>
                <a:latin typeface="Helvetica Neue"/>
                <a:cs typeface="Trebuchet MS"/>
              </a:rPr>
              <a:t>Mrs</a:t>
            </a:r>
            <a:r>
              <a:rPr sz="900" spc="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Coupland</a:t>
            </a:r>
            <a:r>
              <a:rPr sz="900" spc="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was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elected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33400" y="3705225"/>
            <a:ext cx="5572125" cy="1800225"/>
            <a:chOff x="533400" y="3705225"/>
            <a:chExt cx="5572125" cy="1800225"/>
          </a:xfrm>
        </p:grpSpPr>
        <p:pic>
          <p:nvPicPr>
            <p:cNvPr id="78" name="object 7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3400" y="5124450"/>
              <a:ext cx="342899" cy="34289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899" y="5314949"/>
              <a:ext cx="190499" cy="19049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2324" y="3705225"/>
              <a:ext cx="2743199" cy="1314449"/>
            </a:xfrm>
            <a:prstGeom prst="rect">
              <a:avLst/>
            </a:prstGeom>
          </p:spPr>
        </p:pic>
        <p:pic>
          <p:nvPicPr>
            <p:cNvPr id="81" name="object 81">
              <a:hlinkClick r:id="rId22"/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91025" y="4010025"/>
              <a:ext cx="685799" cy="68579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3362324" y="501967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3841055" y="5140325"/>
            <a:ext cx="1679575" cy="29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InsideWater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Tanya</a:t>
            </a:r>
            <a:r>
              <a:rPr sz="900" spc="-4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Plibersek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65"/>
              </a:lnSpc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4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Nov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27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8:03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421955" y="5509894"/>
            <a:ext cx="2458720" cy="6788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050" spc="-80" dirty="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Tanya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Plibersek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on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water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in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Australia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spc="-85" dirty="0">
                <a:solidFill>
                  <a:srgbClr val="212121"/>
                </a:solidFill>
                <a:latin typeface="Helvetica Neue"/>
                <a:cs typeface="Trebuchet MS"/>
              </a:rPr>
              <a:t>...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1050" b="1" i="1" spc="-120" dirty="0">
                <a:solidFill>
                  <a:srgbClr val="B4269F"/>
                </a:solidFill>
                <a:latin typeface="Verdana"/>
                <a:cs typeface="Verdana"/>
              </a:rPr>
              <a:t>Irrigation</a:t>
            </a:r>
            <a:r>
              <a:rPr sz="1050" b="1" i="1" spc="-90" dirty="0">
                <a:solidFill>
                  <a:srgbClr val="B4269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Network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in </a:t>
            </a:r>
            <a:r>
              <a:rPr sz="900" spc="-35" dirty="0">
                <a:solidFill>
                  <a:srgbClr val="212121"/>
                </a:solidFill>
                <a:latin typeface="Helvetica Neue"/>
                <a:cs typeface="Trebuchet MS"/>
              </a:rPr>
              <a:t>Victoria,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Bunbury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in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900" b="1" spc="-55" dirty="0">
                <a:solidFill>
                  <a:srgbClr val="595959"/>
                </a:solidFill>
                <a:latin typeface="Helvetica Neue"/>
                <a:cs typeface="Tahoma"/>
              </a:rPr>
              <a:t>1.8k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28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1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3438525" y="3705225"/>
            <a:ext cx="5572125" cy="1800225"/>
            <a:chOff x="3438525" y="3705225"/>
            <a:chExt cx="5572125" cy="1800225"/>
          </a:xfrm>
        </p:grpSpPr>
        <p:pic>
          <p:nvPicPr>
            <p:cNvPr id="86" name="object 8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38525" y="5124450"/>
              <a:ext cx="342899" cy="34289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29024" y="5314949"/>
              <a:ext cx="190499" cy="190499"/>
            </a:xfrm>
            <a:prstGeom prst="rect">
              <a:avLst/>
            </a:prstGeom>
          </p:spPr>
        </p:pic>
        <p:pic>
          <p:nvPicPr>
            <p:cNvPr id="88" name="object 88">
              <a:hlinkClick r:id="rId25"/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57924" y="3705225"/>
              <a:ext cx="2752725" cy="1314449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6257924" y="501967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6742310" y="5140325"/>
            <a:ext cx="1516380" cy="29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spc="85" dirty="0">
                <a:solidFill>
                  <a:srgbClr val="212121"/>
                </a:solidFill>
                <a:latin typeface="Helvetica Neue"/>
                <a:cs typeface="Trebuchet MS"/>
              </a:rPr>
              <a:t>ABC</a:t>
            </a:r>
            <a:r>
              <a:rPr sz="900" spc="-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24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65"/>
              </a:lnSpc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TV</a:t>
            </a:r>
            <a:r>
              <a:rPr sz="900" b="1" spc="50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15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6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Nov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23</a:t>
            </a:r>
            <a:r>
              <a:rPr sz="1350" spc="-15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15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8:33</a:t>
            </a:r>
            <a:r>
              <a:rPr sz="1350" spc="-15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323210" y="5503227"/>
            <a:ext cx="2667635" cy="4095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25"/>
              </a:rPr>
              <a:t>Four</a:t>
            </a:r>
            <a:r>
              <a:rPr sz="1050" spc="-70" dirty="0">
                <a:solidFill>
                  <a:srgbClr val="212121"/>
                </a:solidFill>
                <a:latin typeface="Verdana"/>
                <a:cs typeface="Verdana"/>
                <a:hlinkClick r:id="rId25"/>
              </a:rPr>
              <a:t>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  <a:hlinkClick r:id="rId25"/>
              </a:rPr>
              <a:t>Corners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spc="-85" dirty="0">
                <a:solidFill>
                  <a:srgbClr val="212121"/>
                </a:solidFill>
                <a:latin typeface="Helvetica Neue"/>
                <a:cs typeface="Trebuchet MS"/>
              </a:rPr>
              <a:t>.</a:t>
            </a:r>
            <a:r>
              <a:rPr sz="900" spc="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55" dirty="0">
                <a:solidFill>
                  <a:srgbClr val="212121"/>
                </a:solidFill>
                <a:latin typeface="Helvetica Neue"/>
                <a:cs typeface="Trebuchet MS"/>
              </a:rPr>
              <a:t>KIRSTY</a:t>
            </a:r>
            <a:r>
              <a:rPr sz="900" spc="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HOWEY:</a:t>
            </a:r>
            <a:r>
              <a:rPr sz="900" spc="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Weve</a:t>
            </a:r>
            <a:r>
              <a:rPr sz="900" spc="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also</a:t>
            </a:r>
            <a:r>
              <a:rPr sz="900" spc="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seen</a:t>
            </a:r>
            <a:r>
              <a:rPr sz="900" spc="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creation</a:t>
            </a:r>
            <a:r>
              <a:rPr sz="900" spc="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of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334124" y="512444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80" y="337759"/>
                </a:lnTo>
                <a:lnTo>
                  <a:pt x="90627" y="322656"/>
                </a:lnTo>
                <a:lnTo>
                  <a:pt x="56317" y="298493"/>
                </a:lnTo>
                <a:lnTo>
                  <a:pt x="28894" y="266701"/>
                </a:lnTo>
                <a:lnTo>
                  <a:pt x="10016" y="229199"/>
                </a:lnTo>
                <a:lnTo>
                  <a:pt x="823" y="188255"/>
                </a:lnTo>
                <a:lnTo>
                  <a:pt x="0" y="171449"/>
                </a:lnTo>
                <a:lnTo>
                  <a:pt x="205" y="163026"/>
                </a:lnTo>
                <a:lnTo>
                  <a:pt x="7379" y="121679"/>
                </a:lnTo>
                <a:lnTo>
                  <a:pt x="24385" y="83314"/>
                </a:lnTo>
                <a:lnTo>
                  <a:pt x="50216" y="50216"/>
                </a:lnTo>
                <a:lnTo>
                  <a:pt x="83314" y="24385"/>
                </a:lnTo>
                <a:lnTo>
                  <a:pt x="121679" y="7380"/>
                </a:lnTo>
                <a:lnTo>
                  <a:pt x="163027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8" y="7380"/>
                </a:lnTo>
                <a:lnTo>
                  <a:pt x="259583" y="24386"/>
                </a:lnTo>
                <a:lnTo>
                  <a:pt x="292682" y="50216"/>
                </a:lnTo>
                <a:lnTo>
                  <a:pt x="318512" y="83314"/>
                </a:lnTo>
                <a:lnTo>
                  <a:pt x="335518" y="121679"/>
                </a:lnTo>
                <a:lnTo>
                  <a:pt x="342694" y="163026"/>
                </a:lnTo>
                <a:lnTo>
                  <a:pt x="342899" y="171449"/>
                </a:lnTo>
                <a:lnTo>
                  <a:pt x="342694" y="179872"/>
                </a:lnTo>
                <a:lnTo>
                  <a:pt x="335518" y="221219"/>
                </a:lnTo>
                <a:lnTo>
                  <a:pt x="318512" y="259584"/>
                </a:lnTo>
                <a:lnTo>
                  <a:pt x="292682" y="292683"/>
                </a:lnTo>
                <a:lnTo>
                  <a:pt x="259583" y="318513"/>
                </a:lnTo>
                <a:lnTo>
                  <a:pt x="221218" y="335518"/>
                </a:lnTo>
                <a:lnTo>
                  <a:pt x="179872" y="342693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3E9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6445249" y="5187950"/>
            <a:ext cx="23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FFFFFF"/>
                </a:solidFill>
                <a:latin typeface="Helvetica Neue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94" name="object 9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524625" y="5314949"/>
            <a:ext cx="190499" cy="1904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450" y="415925"/>
            <a:ext cx="3737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latin typeface="Helvetica Neue"/>
                <a:cs typeface="Tahoma"/>
              </a:rPr>
              <a:t>Highlighted</a:t>
            </a:r>
            <a:r>
              <a:rPr sz="1800" b="1" spc="-60" dirty="0">
                <a:latin typeface="Helvetica Neue"/>
                <a:cs typeface="Tahoma"/>
              </a:rPr>
              <a:t> </a:t>
            </a:r>
            <a:r>
              <a:rPr sz="1800" b="1" spc="-110" dirty="0">
                <a:latin typeface="Helvetica Neue"/>
                <a:cs typeface="Tahoma"/>
              </a:rPr>
              <a:t>Industry</a:t>
            </a:r>
            <a:r>
              <a:rPr sz="1800" b="1" spc="-30" dirty="0">
                <a:latin typeface="Helvetica Neue"/>
                <a:cs typeface="Tahoma"/>
              </a:rPr>
              <a:t> </a:t>
            </a:r>
            <a:r>
              <a:rPr sz="1800" b="1" spc="-45" dirty="0">
                <a:latin typeface="Helvetica Neue"/>
                <a:cs typeface="Tahoma"/>
              </a:rPr>
              <a:t>and </a:t>
            </a:r>
            <a:r>
              <a:rPr sz="1800" b="1" spc="-35" dirty="0">
                <a:latin typeface="Helvetica Neue"/>
                <a:cs typeface="Tahoma"/>
              </a:rPr>
              <a:t>NIC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3036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8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251" y="420823"/>
            <a:ext cx="1539875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dirty="0">
                <a:latin typeface="Helvetica Neue"/>
                <a:cs typeface="Tahoma"/>
              </a:rPr>
              <a:t>Most</a:t>
            </a:r>
            <a:r>
              <a:rPr sz="1200" b="1" spc="-55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Social</a:t>
            </a:r>
            <a:r>
              <a:rPr sz="1200" b="1" spc="-50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Shares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23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6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29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1624" y="1114425"/>
            <a:ext cx="4419599" cy="249554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0177460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1" y="3481387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22868" y="2537"/>
                </a:lnTo>
                <a:lnTo>
                  <a:pt x="4726952" y="4229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22868" y="3512186"/>
                </a:lnTo>
                <a:lnTo>
                  <a:pt x="4718784" y="3513878"/>
                </a:lnTo>
                <a:lnTo>
                  <a:pt x="4714532" y="3514724"/>
                </a:lnTo>
                <a:lnTo>
                  <a:pt x="4710113" y="3514724"/>
                </a:lnTo>
                <a:lnTo>
                  <a:pt x="33338" y="3514724"/>
                </a:lnTo>
                <a:lnTo>
                  <a:pt x="9764" y="3504960"/>
                </a:lnTo>
                <a:lnTo>
                  <a:pt x="6637" y="3501834"/>
                </a:lnTo>
                <a:lnTo>
                  <a:pt x="4228" y="3498228"/>
                </a:lnTo>
                <a:lnTo>
                  <a:pt x="2537" y="3494144"/>
                </a:lnTo>
                <a:lnTo>
                  <a:pt x="845" y="3490060"/>
                </a:lnTo>
                <a:lnTo>
                  <a:pt x="0" y="3485807"/>
                </a:lnTo>
                <a:lnTo>
                  <a:pt x="1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83824" y="420823"/>
            <a:ext cx="2538095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30" dirty="0">
                <a:latin typeface="Helvetica Neue"/>
                <a:cs typeface="Tahoma"/>
              </a:rPr>
              <a:t>Highest</a:t>
            </a:r>
            <a:r>
              <a:rPr sz="1200" b="1" spc="-40" dirty="0">
                <a:latin typeface="Helvetica Neue"/>
                <a:cs typeface="Tahoma"/>
              </a:rPr>
              <a:t> Potential </a:t>
            </a:r>
            <a:r>
              <a:rPr sz="1200" b="1" spc="-35" dirty="0">
                <a:latin typeface="Helvetica Neue"/>
                <a:cs typeface="Tahoma"/>
              </a:rPr>
              <a:t>Editorial</a:t>
            </a:r>
            <a:r>
              <a:rPr sz="1200" b="1" spc="-40" dirty="0">
                <a:latin typeface="Helvetica Neue"/>
                <a:cs typeface="Tahoma"/>
              </a:rPr>
              <a:t> </a:t>
            </a:r>
            <a:r>
              <a:rPr sz="1200" b="1" spc="-20" dirty="0">
                <a:latin typeface="Helvetica Neue"/>
                <a:cs typeface="Tahoma"/>
              </a:rPr>
              <a:t>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23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6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29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6524" y="1114425"/>
            <a:ext cx="4419599" cy="249554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28612" y="947737"/>
            <a:ext cx="4857750" cy="2886075"/>
          </a:xfrm>
          <a:custGeom>
            <a:avLst/>
            <a:gdLst/>
            <a:ahLst/>
            <a:cxnLst/>
            <a:rect l="l" t="t" r="r" b="b"/>
            <a:pathLst>
              <a:path w="4743450" h="2886075">
                <a:moveTo>
                  <a:pt x="0" y="285273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90"/>
                </a:lnTo>
                <a:lnTo>
                  <a:pt x="4743449" y="33337"/>
                </a:lnTo>
                <a:lnTo>
                  <a:pt x="4743449" y="2852737"/>
                </a:lnTo>
                <a:lnTo>
                  <a:pt x="4743449" y="2857157"/>
                </a:lnTo>
                <a:lnTo>
                  <a:pt x="4742603" y="2861409"/>
                </a:lnTo>
                <a:lnTo>
                  <a:pt x="4740911" y="2865494"/>
                </a:lnTo>
                <a:lnTo>
                  <a:pt x="4739219" y="2869578"/>
                </a:lnTo>
                <a:lnTo>
                  <a:pt x="4710112" y="2886074"/>
                </a:lnTo>
                <a:lnTo>
                  <a:pt x="33337" y="2886074"/>
                </a:lnTo>
                <a:lnTo>
                  <a:pt x="2537" y="2865494"/>
                </a:lnTo>
                <a:lnTo>
                  <a:pt x="845" y="2861409"/>
                </a:lnTo>
                <a:lnTo>
                  <a:pt x="0" y="2857157"/>
                </a:lnTo>
                <a:lnTo>
                  <a:pt x="0" y="285273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4975" y="1050834"/>
            <a:ext cx="1593215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30" dirty="0">
                <a:latin typeface="Helvetica Neue"/>
                <a:cs typeface="Tahoma"/>
              </a:rPr>
              <a:t>Highest</a:t>
            </a:r>
            <a:r>
              <a:rPr sz="1200" b="1" spc="-50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Syndication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23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6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29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975" y="1895475"/>
            <a:ext cx="4181474" cy="183832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28612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89"/>
                </a:lnTo>
                <a:lnTo>
                  <a:pt x="4743449" y="33337"/>
                </a:lnTo>
                <a:lnTo>
                  <a:pt x="4743449" y="3471862"/>
                </a:lnTo>
                <a:lnTo>
                  <a:pt x="4733685" y="3495434"/>
                </a:lnTo>
                <a:lnTo>
                  <a:pt x="4730559" y="3498560"/>
                </a:lnTo>
                <a:lnTo>
                  <a:pt x="4710112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4" y="3504352"/>
                </a:lnTo>
                <a:lnTo>
                  <a:pt x="20579" y="3502660"/>
                </a:lnTo>
                <a:lnTo>
                  <a:pt x="16495" y="3500969"/>
                </a:lnTo>
                <a:lnTo>
                  <a:pt x="12890" y="3498560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4975" y="4127409"/>
            <a:ext cx="126365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30" dirty="0">
                <a:latin typeface="Helvetica Neue"/>
                <a:cs typeface="Tahoma"/>
              </a:rPr>
              <a:t>Mentions</a:t>
            </a:r>
            <a:r>
              <a:rPr sz="1200" b="1" spc="-20" dirty="0">
                <a:latin typeface="Helvetica Neue"/>
                <a:cs typeface="Tahoma"/>
              </a:rPr>
              <a:t> </a:t>
            </a:r>
            <a:r>
              <a:rPr sz="1200" b="1" spc="-50" dirty="0">
                <a:latin typeface="Helvetica Neue"/>
                <a:cs typeface="Tahoma"/>
              </a:rPr>
              <a:t>Trend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23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6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90599" y="4901660"/>
            <a:ext cx="3886200" cy="0"/>
          </a:xfrm>
          <a:custGeom>
            <a:avLst/>
            <a:gdLst/>
            <a:ahLst/>
            <a:cxnLst/>
            <a:rect l="l" t="t" r="r" b="b"/>
            <a:pathLst>
              <a:path w="3771900">
                <a:moveTo>
                  <a:pt x="0" y="0"/>
                </a:moveTo>
                <a:lnTo>
                  <a:pt x="3771899" y="0"/>
                </a:lnTo>
              </a:path>
            </a:pathLst>
          </a:custGeom>
          <a:ln w="7429">
            <a:solidFill>
              <a:srgbClr val="EDE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990599" y="5019674"/>
            <a:ext cx="3771900" cy="1614805"/>
            <a:chOff x="990599" y="5019674"/>
            <a:chExt cx="3771900" cy="1614805"/>
          </a:xfrm>
        </p:grpSpPr>
        <p:sp>
          <p:nvSpPr>
            <p:cNvPr id="16" name="object 16"/>
            <p:cNvSpPr/>
            <p:nvPr/>
          </p:nvSpPr>
          <p:spPr>
            <a:xfrm>
              <a:off x="990599" y="5766339"/>
              <a:ext cx="3771900" cy="857250"/>
            </a:xfrm>
            <a:custGeom>
              <a:avLst/>
              <a:gdLst/>
              <a:ahLst/>
              <a:cxnLst/>
              <a:rect l="l" t="t" r="r" b="b"/>
              <a:pathLst>
                <a:path w="3771900" h="857250">
                  <a:moveTo>
                    <a:pt x="0" y="857249"/>
                  </a:moveTo>
                  <a:lnTo>
                    <a:pt x="3771899" y="857249"/>
                  </a:lnTo>
                </a:path>
                <a:path w="3771900" h="857250">
                  <a:moveTo>
                    <a:pt x="0" y="0"/>
                  </a:moveTo>
                  <a:lnTo>
                    <a:pt x="377189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0599" y="6624637"/>
              <a:ext cx="3771900" cy="0"/>
            </a:xfrm>
            <a:custGeom>
              <a:avLst/>
              <a:gdLst/>
              <a:ahLst/>
              <a:cxnLst/>
              <a:rect l="l" t="t" r="r" b="b"/>
              <a:pathLst>
                <a:path w="3771900">
                  <a:moveTo>
                    <a:pt x="0" y="0"/>
                  </a:moveTo>
                  <a:lnTo>
                    <a:pt x="3771899" y="0"/>
                  </a:lnTo>
                </a:path>
              </a:pathLst>
            </a:custGeom>
            <a:ln w="952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7700" y="6234112"/>
              <a:ext cx="3710304" cy="386080"/>
            </a:xfrm>
            <a:custGeom>
              <a:avLst/>
              <a:gdLst/>
              <a:ahLst/>
              <a:cxnLst/>
              <a:rect l="l" t="t" r="r" b="b"/>
              <a:pathLst>
                <a:path w="3710304" h="386079">
                  <a:moveTo>
                    <a:pt x="0" y="385762"/>
                  </a:moveTo>
                  <a:lnTo>
                    <a:pt x="618344" y="385762"/>
                  </a:lnTo>
                  <a:lnTo>
                    <a:pt x="1236688" y="385762"/>
                  </a:lnTo>
                  <a:lnTo>
                    <a:pt x="1855032" y="42862"/>
                  </a:lnTo>
                  <a:lnTo>
                    <a:pt x="2473376" y="300037"/>
                  </a:lnTo>
                  <a:lnTo>
                    <a:pt x="3091721" y="385762"/>
                  </a:lnTo>
                  <a:lnTo>
                    <a:pt x="3710065" y="0"/>
                  </a:lnTo>
                </a:path>
              </a:pathLst>
            </a:custGeom>
            <a:ln w="28574">
              <a:solidFill>
                <a:srgbClr val="0094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7700" y="5033962"/>
              <a:ext cx="3710304" cy="1543050"/>
            </a:xfrm>
            <a:custGeom>
              <a:avLst/>
              <a:gdLst/>
              <a:ahLst/>
              <a:cxnLst/>
              <a:rect l="l" t="t" r="r" b="b"/>
              <a:pathLst>
                <a:path w="3710304" h="1543050">
                  <a:moveTo>
                    <a:pt x="0" y="1414462"/>
                  </a:moveTo>
                  <a:lnTo>
                    <a:pt x="618344" y="1543049"/>
                  </a:lnTo>
                  <a:lnTo>
                    <a:pt x="1236688" y="1114424"/>
                  </a:lnTo>
                  <a:lnTo>
                    <a:pt x="1855032" y="300037"/>
                  </a:lnTo>
                  <a:lnTo>
                    <a:pt x="2473376" y="1200149"/>
                  </a:lnTo>
                  <a:lnTo>
                    <a:pt x="3091721" y="0"/>
                  </a:lnTo>
                  <a:lnTo>
                    <a:pt x="3710065" y="1071562"/>
                  </a:lnTo>
                </a:path>
              </a:pathLst>
            </a:custGeom>
            <a:ln w="28574">
              <a:solidFill>
                <a:srgbClr val="FFBC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19785" y="5513788"/>
            <a:ext cx="273050" cy="49784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3025" y="7124698"/>
            <a:ext cx="76203" cy="7620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463674" y="7064375"/>
            <a:ext cx="12928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40" dirty="0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sz="1050" b="1" spc="-45" dirty="0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24139" y="7124698"/>
            <a:ext cx="76203" cy="7620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944789" y="7064375"/>
            <a:ext cx="1142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70" dirty="0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sz="1050" b="1" dirty="0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2792" y="6702425"/>
            <a:ext cx="5041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23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51173" y="6702425"/>
            <a:ext cx="5041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24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69554" y="6702425"/>
            <a:ext cx="11226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0555" algn="l"/>
              </a:tabLst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25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26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06167" y="6702425"/>
            <a:ext cx="5041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27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24548" y="6702425"/>
            <a:ext cx="949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9435" algn="l"/>
              </a:tabLst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28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sz="900" spc="85" dirty="0">
                <a:solidFill>
                  <a:srgbClr val="202020"/>
                </a:solidFill>
                <a:latin typeface="Helvetica Neue"/>
                <a:cs typeface="Trebuchet MS"/>
              </a:rPr>
              <a:t>No…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4926" y="5683250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20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4926" y="4826000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40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53036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3450" y="33337"/>
                </a:lnTo>
                <a:lnTo>
                  <a:pt x="4743450" y="3471862"/>
                </a:lnTo>
                <a:lnTo>
                  <a:pt x="4718785" y="3504352"/>
                </a:lnTo>
                <a:lnTo>
                  <a:pt x="4710112" y="3505199"/>
                </a:lnTo>
                <a:lnTo>
                  <a:pt x="33338" y="3505199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359251" y="4127409"/>
            <a:ext cx="2333625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30" dirty="0">
                <a:latin typeface="Helvetica Neue"/>
                <a:cs typeface="Tahoma"/>
              </a:rPr>
              <a:t>Share</a:t>
            </a:r>
            <a:r>
              <a:rPr sz="1200" b="1" spc="-60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of</a:t>
            </a:r>
            <a:r>
              <a:rPr sz="1200" b="1" spc="-75" dirty="0">
                <a:latin typeface="Helvetica Neue"/>
                <a:cs typeface="Tahoma"/>
              </a:rPr>
              <a:t> </a:t>
            </a:r>
            <a:r>
              <a:rPr sz="1200" b="1" spc="-25" dirty="0">
                <a:latin typeface="Helvetica Neue"/>
                <a:cs typeface="Tahoma"/>
              </a:rPr>
              <a:t>Voice</a:t>
            </a:r>
            <a:r>
              <a:rPr sz="1200" b="1" spc="-60" dirty="0">
                <a:latin typeface="Helvetica Neue"/>
                <a:cs typeface="Tahoma"/>
              </a:rPr>
              <a:t> </a:t>
            </a:r>
            <a:r>
              <a:rPr sz="1200" b="1" spc="-35" dirty="0">
                <a:latin typeface="Helvetica Neue"/>
                <a:cs typeface="Tahoma"/>
              </a:rPr>
              <a:t>by</a:t>
            </a:r>
            <a:r>
              <a:rPr sz="1200" b="1" spc="-55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Source</a:t>
            </a:r>
            <a:r>
              <a:rPr sz="1200" b="1" spc="-60" dirty="0">
                <a:latin typeface="Helvetica Neue"/>
                <a:cs typeface="Tahoma"/>
              </a:rPr>
              <a:t> </a:t>
            </a:r>
            <a:r>
              <a:rPr sz="1200" b="1" spc="-35" dirty="0">
                <a:latin typeface="Helvetica Neue"/>
                <a:cs typeface="Tahoma"/>
              </a:rPr>
              <a:t>Type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23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6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29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086474" y="4897945"/>
            <a:ext cx="3600450" cy="1731645"/>
            <a:chOff x="6086474" y="4897945"/>
            <a:chExt cx="3600450" cy="1731645"/>
          </a:xfrm>
        </p:grpSpPr>
        <p:sp>
          <p:nvSpPr>
            <p:cNvPr id="35" name="object 35"/>
            <p:cNvSpPr/>
            <p:nvPr/>
          </p:nvSpPr>
          <p:spPr>
            <a:xfrm>
              <a:off x="6086474" y="662358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86474" y="576633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09562" y="0"/>
                  </a:lnTo>
                </a:path>
                <a:path w="3600450">
                  <a:moveTo>
                    <a:pt x="890587" y="0"/>
                  </a:moveTo>
                  <a:lnTo>
                    <a:pt x="1509712" y="0"/>
                  </a:lnTo>
                </a:path>
                <a:path w="3600450">
                  <a:moveTo>
                    <a:pt x="2090737" y="0"/>
                  </a:moveTo>
                  <a:lnTo>
                    <a:pt x="2709862" y="0"/>
                  </a:lnTo>
                </a:path>
                <a:path w="3600450">
                  <a:moveTo>
                    <a:pt x="3290887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86474" y="490165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86474" y="6624637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952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96037" y="4905374"/>
              <a:ext cx="581025" cy="386080"/>
            </a:xfrm>
            <a:custGeom>
              <a:avLst/>
              <a:gdLst/>
              <a:ahLst/>
              <a:cxnLst/>
              <a:rect l="l" t="t" r="r" b="b"/>
              <a:pathLst>
                <a:path w="581025" h="386079">
                  <a:moveTo>
                    <a:pt x="581012" y="2540"/>
                  </a:moveTo>
                  <a:lnTo>
                    <a:pt x="580644" y="2540"/>
                  </a:lnTo>
                  <a:lnTo>
                    <a:pt x="580644" y="0"/>
                  </a:lnTo>
                  <a:lnTo>
                    <a:pt x="368" y="0"/>
                  </a:lnTo>
                  <a:lnTo>
                    <a:pt x="368" y="2540"/>
                  </a:lnTo>
                  <a:lnTo>
                    <a:pt x="0" y="2540"/>
                  </a:lnTo>
                  <a:lnTo>
                    <a:pt x="0" y="386080"/>
                  </a:lnTo>
                  <a:lnTo>
                    <a:pt x="581012" y="386080"/>
                  </a:lnTo>
                  <a:lnTo>
                    <a:pt x="581012" y="254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96175" y="4905374"/>
              <a:ext cx="581025" cy="204470"/>
            </a:xfrm>
            <a:custGeom>
              <a:avLst/>
              <a:gdLst/>
              <a:ahLst/>
              <a:cxnLst/>
              <a:rect l="l" t="t" r="r" b="b"/>
              <a:pathLst>
                <a:path w="581025" h="204470">
                  <a:moveTo>
                    <a:pt x="581025" y="2540"/>
                  </a:moveTo>
                  <a:lnTo>
                    <a:pt x="580656" y="2540"/>
                  </a:lnTo>
                  <a:lnTo>
                    <a:pt x="580656" y="0"/>
                  </a:lnTo>
                  <a:lnTo>
                    <a:pt x="381" y="0"/>
                  </a:lnTo>
                  <a:lnTo>
                    <a:pt x="381" y="2540"/>
                  </a:lnTo>
                  <a:lnTo>
                    <a:pt x="0" y="2540"/>
                  </a:lnTo>
                  <a:lnTo>
                    <a:pt x="0" y="204470"/>
                  </a:lnTo>
                  <a:lnTo>
                    <a:pt x="581025" y="204470"/>
                  </a:lnTo>
                  <a:lnTo>
                    <a:pt x="581025" y="254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96037" y="5291137"/>
              <a:ext cx="581025" cy="1329055"/>
            </a:xfrm>
            <a:custGeom>
              <a:avLst/>
              <a:gdLst/>
              <a:ahLst/>
              <a:cxnLst/>
              <a:rect l="l" t="t" r="r" b="b"/>
              <a:pathLst>
                <a:path w="581025" h="1329054">
                  <a:moveTo>
                    <a:pt x="581024" y="1328737"/>
                  </a:moveTo>
                  <a:lnTo>
                    <a:pt x="0" y="1328737"/>
                  </a:lnTo>
                  <a:lnTo>
                    <a:pt x="0" y="0"/>
                  </a:lnTo>
                  <a:lnTo>
                    <a:pt x="581024" y="0"/>
                  </a:lnTo>
                  <a:lnTo>
                    <a:pt x="581024" y="1328737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96037" y="5291137"/>
              <a:ext cx="581025" cy="1329055"/>
            </a:xfrm>
            <a:custGeom>
              <a:avLst/>
              <a:gdLst/>
              <a:ahLst/>
              <a:cxnLst/>
              <a:rect l="l" t="t" r="r" b="b"/>
              <a:pathLst>
                <a:path w="581025" h="1329054">
                  <a:moveTo>
                    <a:pt x="0" y="1328737"/>
                  </a:moveTo>
                  <a:lnTo>
                    <a:pt x="0" y="0"/>
                  </a:lnTo>
                  <a:lnTo>
                    <a:pt x="581024" y="0"/>
                  </a:lnTo>
                  <a:lnTo>
                    <a:pt x="581024" y="1328737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96175" y="4905374"/>
              <a:ext cx="1781175" cy="1714500"/>
            </a:xfrm>
            <a:custGeom>
              <a:avLst/>
              <a:gdLst/>
              <a:ahLst/>
              <a:cxnLst/>
              <a:rect l="l" t="t" r="r" b="b"/>
              <a:pathLst>
                <a:path w="1781175" h="1714500">
                  <a:moveTo>
                    <a:pt x="581025" y="204787"/>
                  </a:moveTo>
                  <a:lnTo>
                    <a:pt x="0" y="204787"/>
                  </a:lnTo>
                  <a:lnTo>
                    <a:pt x="0" y="1714500"/>
                  </a:lnTo>
                  <a:lnTo>
                    <a:pt x="581025" y="1714500"/>
                  </a:lnTo>
                  <a:lnTo>
                    <a:pt x="581025" y="204787"/>
                  </a:lnTo>
                  <a:close/>
                </a:path>
                <a:path w="1781175" h="1714500">
                  <a:moveTo>
                    <a:pt x="1781175" y="2540"/>
                  </a:moveTo>
                  <a:lnTo>
                    <a:pt x="1780806" y="2540"/>
                  </a:lnTo>
                  <a:lnTo>
                    <a:pt x="1780806" y="0"/>
                  </a:lnTo>
                  <a:lnTo>
                    <a:pt x="1200531" y="0"/>
                  </a:lnTo>
                  <a:lnTo>
                    <a:pt x="1200531" y="2540"/>
                  </a:lnTo>
                  <a:lnTo>
                    <a:pt x="1200150" y="2540"/>
                  </a:lnTo>
                  <a:lnTo>
                    <a:pt x="1200150" y="1714500"/>
                  </a:lnTo>
                  <a:lnTo>
                    <a:pt x="1781175" y="1714500"/>
                  </a:lnTo>
                  <a:lnTo>
                    <a:pt x="1781175" y="254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796337" y="4905374"/>
              <a:ext cx="581025" cy="1714500"/>
            </a:xfrm>
            <a:custGeom>
              <a:avLst/>
              <a:gdLst/>
              <a:ahLst/>
              <a:cxnLst/>
              <a:rect l="l" t="t" r="r" b="b"/>
              <a:pathLst>
                <a:path w="581025" h="1714500">
                  <a:moveTo>
                    <a:pt x="580094" y="0"/>
                  </a:moveTo>
                  <a:lnTo>
                    <a:pt x="581024" y="2132"/>
                  </a:lnTo>
                  <a:lnTo>
                    <a:pt x="581024" y="4762"/>
                  </a:lnTo>
                  <a:lnTo>
                    <a:pt x="581024" y="1714499"/>
                  </a:lnTo>
                </a:path>
                <a:path w="581025" h="1714500">
                  <a:moveTo>
                    <a:pt x="0" y="1714499"/>
                  </a:moveTo>
                  <a:lnTo>
                    <a:pt x="0" y="4762"/>
                  </a:lnTo>
                  <a:lnTo>
                    <a:pt x="0" y="2132"/>
                  </a:lnTo>
                  <a:lnTo>
                    <a:pt x="929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478888" y="5513789"/>
            <a:ext cx="273050" cy="49784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388099" y="7064375"/>
            <a:ext cx="12928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40" dirty="0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sz="1050" b="1" spc="-45" dirty="0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47" name="object 4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7449" y="7105650"/>
            <a:ext cx="76199" cy="76199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7869214" y="7064375"/>
            <a:ext cx="1142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70" dirty="0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sz="1050" b="1" dirty="0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49" name="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8564" y="7105650"/>
            <a:ext cx="76199" cy="76199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6411316" y="6702425"/>
            <a:ext cx="664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Broadcast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730083" y="6702425"/>
            <a:ext cx="4279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02020"/>
                </a:solidFill>
                <a:latin typeface="Helvetica Neue"/>
                <a:cs typeface="Trebuchet MS"/>
              </a:rPr>
              <a:t>News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039175" y="6702425"/>
            <a:ext cx="209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X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810051" y="6540500"/>
            <a:ext cx="318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65" dirty="0">
                <a:solidFill>
                  <a:srgbClr val="202020"/>
                </a:solidFill>
                <a:latin typeface="Helvetica Neue"/>
                <a:cs typeface="Trebuchet MS"/>
              </a:rPr>
              <a:t>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746501" y="5683250"/>
            <a:ext cx="381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10" dirty="0">
                <a:solidFill>
                  <a:srgbClr val="202020"/>
                </a:solidFill>
                <a:latin typeface="Helvetica Neue"/>
                <a:cs typeface="Trebuchet MS"/>
              </a:rPr>
              <a:t>50%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682951" y="4826000"/>
            <a:ext cx="445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85" dirty="0">
                <a:solidFill>
                  <a:srgbClr val="202020"/>
                </a:solidFill>
                <a:latin typeface="Helvetica Neue"/>
                <a:cs typeface="Trebuchet MS"/>
              </a:rPr>
              <a:t>100%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177460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1" y="3471862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43450" y="33337"/>
                </a:lnTo>
                <a:lnTo>
                  <a:pt x="4743450" y="3471862"/>
                </a:lnTo>
                <a:lnTo>
                  <a:pt x="4722868" y="3502660"/>
                </a:lnTo>
                <a:lnTo>
                  <a:pt x="4718784" y="3504352"/>
                </a:lnTo>
                <a:lnTo>
                  <a:pt x="4714532" y="3505199"/>
                </a:lnTo>
                <a:lnTo>
                  <a:pt x="4710113" y="3505199"/>
                </a:lnTo>
                <a:lnTo>
                  <a:pt x="33338" y="3505199"/>
                </a:lnTo>
                <a:lnTo>
                  <a:pt x="9764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1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0283824" y="4127409"/>
            <a:ext cx="274193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60" dirty="0">
                <a:latin typeface="Helvetica Neue"/>
                <a:cs typeface="Tahoma"/>
              </a:rPr>
              <a:t>Top</a:t>
            </a:r>
            <a:r>
              <a:rPr sz="1200" b="1" spc="-30" dirty="0">
                <a:latin typeface="Helvetica Neue"/>
                <a:cs typeface="Tahoma"/>
              </a:rPr>
              <a:t> Publications</a:t>
            </a:r>
            <a:r>
              <a:rPr sz="1200" b="1" spc="-50" dirty="0">
                <a:latin typeface="Helvetica Neue"/>
                <a:cs typeface="Tahoma"/>
              </a:rPr>
              <a:t> </a:t>
            </a:r>
            <a:r>
              <a:rPr sz="1200" b="1" spc="-20" dirty="0">
                <a:latin typeface="Helvetica Neue"/>
                <a:cs typeface="Tahoma"/>
              </a:rPr>
              <a:t>and</a:t>
            </a:r>
            <a:r>
              <a:rPr sz="1200" b="1" spc="-35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Share</a:t>
            </a:r>
            <a:r>
              <a:rPr sz="1200" b="1" spc="-40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of</a:t>
            </a:r>
            <a:r>
              <a:rPr sz="1200" b="1" spc="-35" dirty="0">
                <a:latin typeface="Helvetica Neue"/>
                <a:cs typeface="Tahoma"/>
              </a:rPr>
              <a:t> </a:t>
            </a:r>
            <a:r>
              <a:rPr sz="1200" b="1" spc="-20" dirty="0">
                <a:latin typeface="Helvetica Neue"/>
                <a:cs typeface="Tahoma"/>
              </a:rPr>
              <a:t>Voice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23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6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6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29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1191874" y="4905374"/>
            <a:ext cx="3427095" cy="2276475"/>
            <a:chOff x="11191874" y="4905374"/>
            <a:chExt cx="3427095" cy="2276475"/>
          </a:xfrm>
        </p:grpSpPr>
        <p:sp>
          <p:nvSpPr>
            <p:cNvPr id="59" name="object 59"/>
            <p:cNvSpPr/>
            <p:nvPr/>
          </p:nvSpPr>
          <p:spPr>
            <a:xfrm>
              <a:off x="11816809" y="4905374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h="1533525">
                  <a:moveTo>
                    <a:pt x="0" y="0"/>
                  </a:moveTo>
                  <a:lnTo>
                    <a:pt x="0" y="1533524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169234" y="4905374"/>
              <a:ext cx="1390650" cy="1533525"/>
            </a:xfrm>
            <a:custGeom>
              <a:avLst/>
              <a:gdLst/>
              <a:ahLst/>
              <a:cxnLst/>
              <a:rect l="l" t="t" r="r" b="b"/>
              <a:pathLst>
                <a:path w="1390650" h="1533525">
                  <a:moveTo>
                    <a:pt x="0" y="1462087"/>
                  </a:moveTo>
                  <a:lnTo>
                    <a:pt x="0" y="1533524"/>
                  </a:lnTo>
                </a:path>
                <a:path w="1390650" h="1533525">
                  <a:moveTo>
                    <a:pt x="0" y="1147762"/>
                  </a:moveTo>
                  <a:lnTo>
                    <a:pt x="0" y="1309687"/>
                  </a:lnTo>
                </a:path>
                <a:path w="1390650" h="1533525">
                  <a:moveTo>
                    <a:pt x="0" y="842962"/>
                  </a:moveTo>
                  <a:lnTo>
                    <a:pt x="0" y="995362"/>
                  </a:lnTo>
                </a:path>
                <a:path w="1390650" h="1533525">
                  <a:moveTo>
                    <a:pt x="0" y="538162"/>
                  </a:moveTo>
                  <a:lnTo>
                    <a:pt x="0" y="690562"/>
                  </a:lnTo>
                </a:path>
                <a:path w="1390650" h="1533525">
                  <a:moveTo>
                    <a:pt x="0" y="233362"/>
                  </a:moveTo>
                  <a:lnTo>
                    <a:pt x="0" y="385762"/>
                  </a:lnTo>
                </a:path>
                <a:path w="1390650" h="1533525">
                  <a:moveTo>
                    <a:pt x="0" y="0"/>
                  </a:moveTo>
                  <a:lnTo>
                    <a:pt x="0" y="80962"/>
                  </a:lnTo>
                </a:path>
                <a:path w="1390650" h="1533525">
                  <a:moveTo>
                    <a:pt x="342899" y="1462087"/>
                  </a:moveTo>
                  <a:lnTo>
                    <a:pt x="342899" y="1533524"/>
                  </a:lnTo>
                </a:path>
                <a:path w="1390650" h="1533525">
                  <a:moveTo>
                    <a:pt x="342899" y="1147762"/>
                  </a:moveTo>
                  <a:lnTo>
                    <a:pt x="342899" y="1309687"/>
                  </a:lnTo>
                </a:path>
                <a:path w="1390650" h="1533525">
                  <a:moveTo>
                    <a:pt x="342899" y="842962"/>
                  </a:moveTo>
                  <a:lnTo>
                    <a:pt x="342899" y="995362"/>
                  </a:lnTo>
                </a:path>
                <a:path w="1390650" h="1533525">
                  <a:moveTo>
                    <a:pt x="342899" y="538162"/>
                  </a:moveTo>
                  <a:lnTo>
                    <a:pt x="342899" y="690562"/>
                  </a:lnTo>
                </a:path>
                <a:path w="1390650" h="1533525">
                  <a:moveTo>
                    <a:pt x="342899" y="233362"/>
                  </a:moveTo>
                  <a:lnTo>
                    <a:pt x="342899" y="385762"/>
                  </a:lnTo>
                </a:path>
                <a:path w="1390650" h="1533525">
                  <a:moveTo>
                    <a:pt x="342899" y="0"/>
                  </a:moveTo>
                  <a:lnTo>
                    <a:pt x="342899" y="80962"/>
                  </a:lnTo>
                </a:path>
                <a:path w="1390650" h="1533525">
                  <a:moveTo>
                    <a:pt x="695324" y="1462087"/>
                  </a:moveTo>
                  <a:lnTo>
                    <a:pt x="695324" y="1533524"/>
                  </a:lnTo>
                </a:path>
                <a:path w="1390650" h="1533525">
                  <a:moveTo>
                    <a:pt x="695324" y="1147762"/>
                  </a:moveTo>
                  <a:lnTo>
                    <a:pt x="695324" y="1309687"/>
                  </a:lnTo>
                </a:path>
                <a:path w="1390650" h="1533525">
                  <a:moveTo>
                    <a:pt x="695324" y="842962"/>
                  </a:moveTo>
                  <a:lnTo>
                    <a:pt x="695324" y="995362"/>
                  </a:lnTo>
                </a:path>
                <a:path w="1390650" h="1533525">
                  <a:moveTo>
                    <a:pt x="695324" y="538162"/>
                  </a:moveTo>
                  <a:lnTo>
                    <a:pt x="695324" y="690562"/>
                  </a:lnTo>
                </a:path>
                <a:path w="1390650" h="1533525">
                  <a:moveTo>
                    <a:pt x="695324" y="233362"/>
                  </a:moveTo>
                  <a:lnTo>
                    <a:pt x="695324" y="385762"/>
                  </a:lnTo>
                </a:path>
                <a:path w="1390650" h="1533525">
                  <a:moveTo>
                    <a:pt x="695324" y="0"/>
                  </a:moveTo>
                  <a:lnTo>
                    <a:pt x="695324" y="80962"/>
                  </a:lnTo>
                </a:path>
                <a:path w="1390650" h="1533525">
                  <a:moveTo>
                    <a:pt x="1047749" y="1462087"/>
                  </a:moveTo>
                  <a:lnTo>
                    <a:pt x="1047749" y="1533524"/>
                  </a:lnTo>
                </a:path>
                <a:path w="1390650" h="1533525">
                  <a:moveTo>
                    <a:pt x="1047749" y="1147762"/>
                  </a:moveTo>
                  <a:lnTo>
                    <a:pt x="1047749" y="1309687"/>
                  </a:lnTo>
                </a:path>
                <a:path w="1390650" h="1533525">
                  <a:moveTo>
                    <a:pt x="1047749" y="842962"/>
                  </a:moveTo>
                  <a:lnTo>
                    <a:pt x="1047749" y="995362"/>
                  </a:lnTo>
                </a:path>
                <a:path w="1390650" h="1533525">
                  <a:moveTo>
                    <a:pt x="1047749" y="538162"/>
                  </a:moveTo>
                  <a:lnTo>
                    <a:pt x="1047749" y="690562"/>
                  </a:lnTo>
                </a:path>
                <a:path w="1390650" h="1533525">
                  <a:moveTo>
                    <a:pt x="1047749" y="233362"/>
                  </a:moveTo>
                  <a:lnTo>
                    <a:pt x="1047749" y="385762"/>
                  </a:lnTo>
                </a:path>
                <a:path w="1390650" h="1533525">
                  <a:moveTo>
                    <a:pt x="1047749" y="0"/>
                  </a:moveTo>
                  <a:lnTo>
                    <a:pt x="1047749" y="80962"/>
                  </a:lnTo>
                </a:path>
                <a:path w="1390650" h="1533525">
                  <a:moveTo>
                    <a:pt x="1390649" y="1147762"/>
                  </a:moveTo>
                  <a:lnTo>
                    <a:pt x="1390649" y="1533524"/>
                  </a:lnTo>
                </a:path>
                <a:path w="1390650" h="1533525">
                  <a:moveTo>
                    <a:pt x="1390649" y="842962"/>
                  </a:moveTo>
                  <a:lnTo>
                    <a:pt x="1390649" y="995362"/>
                  </a:lnTo>
                </a:path>
                <a:path w="1390650" h="1533525">
                  <a:moveTo>
                    <a:pt x="1390649" y="538162"/>
                  </a:moveTo>
                  <a:lnTo>
                    <a:pt x="1390649" y="690562"/>
                  </a:lnTo>
                </a:path>
                <a:path w="1390650" h="1533525">
                  <a:moveTo>
                    <a:pt x="1390649" y="233362"/>
                  </a:moveTo>
                  <a:lnTo>
                    <a:pt x="1390649" y="385762"/>
                  </a:lnTo>
                </a:path>
                <a:path w="1390650" h="1533525">
                  <a:moveTo>
                    <a:pt x="1390649" y="0"/>
                  </a:moveTo>
                  <a:lnTo>
                    <a:pt x="1390649" y="80962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912309" y="4905374"/>
              <a:ext cx="702945" cy="1533525"/>
            </a:xfrm>
            <a:custGeom>
              <a:avLst/>
              <a:gdLst/>
              <a:ahLst/>
              <a:cxnLst/>
              <a:rect l="l" t="t" r="r" b="b"/>
              <a:pathLst>
                <a:path w="702944" h="1533525">
                  <a:moveTo>
                    <a:pt x="0" y="0"/>
                  </a:moveTo>
                  <a:lnTo>
                    <a:pt x="0" y="1533524"/>
                  </a:lnTo>
                </a:path>
                <a:path w="702944" h="1533525">
                  <a:moveTo>
                    <a:pt x="342899" y="0"/>
                  </a:moveTo>
                  <a:lnTo>
                    <a:pt x="342899" y="1533524"/>
                  </a:lnTo>
                </a:path>
                <a:path w="702944" h="1533525">
                  <a:moveTo>
                    <a:pt x="702754" y="0"/>
                  </a:moveTo>
                  <a:lnTo>
                    <a:pt x="702754" y="1533524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911261" y="4986337"/>
              <a:ext cx="342900" cy="152400"/>
            </a:xfrm>
            <a:custGeom>
              <a:avLst/>
              <a:gdLst/>
              <a:ahLst/>
              <a:cxnLst/>
              <a:rect l="l" t="t" r="r" b="b"/>
              <a:pathLst>
                <a:path w="342900" h="152400">
                  <a:moveTo>
                    <a:pt x="0" y="0"/>
                  </a:moveTo>
                  <a:lnTo>
                    <a:pt x="0" y="152399"/>
                  </a:lnTo>
                  <a:lnTo>
                    <a:pt x="336005" y="152399"/>
                  </a:lnTo>
                  <a:lnTo>
                    <a:pt x="338250" y="151470"/>
                  </a:lnTo>
                  <a:lnTo>
                    <a:pt x="341970" y="147750"/>
                  </a:lnTo>
                  <a:lnTo>
                    <a:pt x="342899" y="145505"/>
                  </a:lnTo>
                  <a:lnTo>
                    <a:pt x="342899" y="142874"/>
                  </a:lnTo>
                  <a:lnTo>
                    <a:pt x="342899" y="6894"/>
                  </a:lnTo>
                  <a:lnTo>
                    <a:pt x="341970" y="4649"/>
                  </a:lnTo>
                  <a:lnTo>
                    <a:pt x="338250" y="929"/>
                  </a:lnTo>
                  <a:lnTo>
                    <a:pt x="3360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911261" y="4986337"/>
              <a:ext cx="342900" cy="152400"/>
            </a:xfrm>
            <a:custGeom>
              <a:avLst/>
              <a:gdLst/>
              <a:ahLst/>
              <a:cxnLst/>
              <a:rect l="l" t="t" r="r" b="b"/>
              <a:pathLst>
                <a:path w="342900" h="152400">
                  <a:moveTo>
                    <a:pt x="342899" y="142874"/>
                  </a:moveTo>
                  <a:lnTo>
                    <a:pt x="342899" y="9524"/>
                  </a:lnTo>
                  <a:lnTo>
                    <a:pt x="342899" y="6894"/>
                  </a:lnTo>
                  <a:lnTo>
                    <a:pt x="341970" y="4649"/>
                  </a:lnTo>
                  <a:lnTo>
                    <a:pt x="340110" y="2789"/>
                  </a:lnTo>
                  <a:lnTo>
                    <a:pt x="338250" y="929"/>
                  </a:lnTo>
                  <a:lnTo>
                    <a:pt x="336005" y="0"/>
                  </a:lnTo>
                  <a:lnTo>
                    <a:pt x="333374" y="0"/>
                  </a:lnTo>
                  <a:lnTo>
                    <a:pt x="0" y="0"/>
                  </a:lnTo>
                  <a:lnTo>
                    <a:pt x="0" y="152399"/>
                  </a:lnTo>
                  <a:lnTo>
                    <a:pt x="333374" y="152399"/>
                  </a:lnTo>
                  <a:lnTo>
                    <a:pt x="336005" y="152399"/>
                  </a:lnTo>
                  <a:lnTo>
                    <a:pt x="338250" y="151470"/>
                  </a:lnTo>
                  <a:lnTo>
                    <a:pt x="340110" y="149610"/>
                  </a:lnTo>
                  <a:lnTo>
                    <a:pt x="341970" y="147750"/>
                  </a:lnTo>
                  <a:lnTo>
                    <a:pt x="342899" y="145505"/>
                  </a:lnTo>
                  <a:lnTo>
                    <a:pt x="342899" y="142874"/>
                  </a:lnTo>
                  <a:close/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3911261" y="5291137"/>
              <a:ext cx="342900" cy="152400"/>
            </a:xfrm>
            <a:custGeom>
              <a:avLst/>
              <a:gdLst/>
              <a:ahLst/>
              <a:cxnLst/>
              <a:rect l="l" t="t" r="r" b="b"/>
              <a:pathLst>
                <a:path w="342900" h="152400">
                  <a:moveTo>
                    <a:pt x="0" y="0"/>
                  </a:moveTo>
                  <a:lnTo>
                    <a:pt x="0" y="152399"/>
                  </a:lnTo>
                  <a:lnTo>
                    <a:pt x="336005" y="152399"/>
                  </a:lnTo>
                  <a:lnTo>
                    <a:pt x="338250" y="151470"/>
                  </a:lnTo>
                  <a:lnTo>
                    <a:pt x="341970" y="147750"/>
                  </a:lnTo>
                  <a:lnTo>
                    <a:pt x="342899" y="145505"/>
                  </a:lnTo>
                  <a:lnTo>
                    <a:pt x="342899" y="142874"/>
                  </a:lnTo>
                  <a:lnTo>
                    <a:pt x="342899" y="6894"/>
                  </a:lnTo>
                  <a:lnTo>
                    <a:pt x="341970" y="4649"/>
                  </a:lnTo>
                  <a:lnTo>
                    <a:pt x="338250" y="930"/>
                  </a:lnTo>
                  <a:lnTo>
                    <a:pt x="3360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911261" y="5291137"/>
              <a:ext cx="342900" cy="152400"/>
            </a:xfrm>
            <a:custGeom>
              <a:avLst/>
              <a:gdLst/>
              <a:ahLst/>
              <a:cxnLst/>
              <a:rect l="l" t="t" r="r" b="b"/>
              <a:pathLst>
                <a:path w="342900" h="152400">
                  <a:moveTo>
                    <a:pt x="342899" y="142874"/>
                  </a:moveTo>
                  <a:lnTo>
                    <a:pt x="342899" y="9524"/>
                  </a:lnTo>
                  <a:lnTo>
                    <a:pt x="342899" y="6894"/>
                  </a:lnTo>
                  <a:lnTo>
                    <a:pt x="341970" y="4649"/>
                  </a:lnTo>
                  <a:lnTo>
                    <a:pt x="340110" y="2789"/>
                  </a:lnTo>
                  <a:lnTo>
                    <a:pt x="338250" y="930"/>
                  </a:lnTo>
                  <a:lnTo>
                    <a:pt x="336005" y="0"/>
                  </a:lnTo>
                  <a:lnTo>
                    <a:pt x="333374" y="0"/>
                  </a:lnTo>
                  <a:lnTo>
                    <a:pt x="0" y="0"/>
                  </a:lnTo>
                  <a:lnTo>
                    <a:pt x="0" y="152399"/>
                  </a:lnTo>
                  <a:lnTo>
                    <a:pt x="333374" y="152399"/>
                  </a:lnTo>
                  <a:lnTo>
                    <a:pt x="336005" y="152399"/>
                  </a:lnTo>
                  <a:lnTo>
                    <a:pt x="338250" y="151470"/>
                  </a:lnTo>
                  <a:lnTo>
                    <a:pt x="340110" y="149610"/>
                  </a:lnTo>
                  <a:lnTo>
                    <a:pt x="341970" y="147750"/>
                  </a:lnTo>
                  <a:lnTo>
                    <a:pt x="342899" y="145505"/>
                  </a:lnTo>
                  <a:lnTo>
                    <a:pt x="342899" y="142874"/>
                  </a:lnTo>
                  <a:close/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911261" y="5595937"/>
              <a:ext cx="342900" cy="152400"/>
            </a:xfrm>
            <a:custGeom>
              <a:avLst/>
              <a:gdLst/>
              <a:ahLst/>
              <a:cxnLst/>
              <a:rect l="l" t="t" r="r" b="b"/>
              <a:pathLst>
                <a:path w="342900" h="152400">
                  <a:moveTo>
                    <a:pt x="0" y="0"/>
                  </a:moveTo>
                  <a:lnTo>
                    <a:pt x="0" y="152399"/>
                  </a:lnTo>
                  <a:lnTo>
                    <a:pt x="336005" y="152399"/>
                  </a:lnTo>
                  <a:lnTo>
                    <a:pt x="338250" y="151470"/>
                  </a:lnTo>
                  <a:lnTo>
                    <a:pt x="341970" y="147750"/>
                  </a:lnTo>
                  <a:lnTo>
                    <a:pt x="342899" y="145505"/>
                  </a:lnTo>
                  <a:lnTo>
                    <a:pt x="342899" y="142874"/>
                  </a:lnTo>
                  <a:lnTo>
                    <a:pt x="342899" y="6894"/>
                  </a:lnTo>
                  <a:lnTo>
                    <a:pt x="341970" y="4649"/>
                  </a:lnTo>
                  <a:lnTo>
                    <a:pt x="338250" y="930"/>
                  </a:lnTo>
                  <a:lnTo>
                    <a:pt x="3360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911261" y="5595937"/>
              <a:ext cx="342900" cy="152400"/>
            </a:xfrm>
            <a:custGeom>
              <a:avLst/>
              <a:gdLst/>
              <a:ahLst/>
              <a:cxnLst/>
              <a:rect l="l" t="t" r="r" b="b"/>
              <a:pathLst>
                <a:path w="342900" h="152400">
                  <a:moveTo>
                    <a:pt x="342899" y="142874"/>
                  </a:moveTo>
                  <a:lnTo>
                    <a:pt x="342899" y="9524"/>
                  </a:lnTo>
                  <a:lnTo>
                    <a:pt x="342899" y="6894"/>
                  </a:lnTo>
                  <a:lnTo>
                    <a:pt x="341970" y="4649"/>
                  </a:lnTo>
                  <a:lnTo>
                    <a:pt x="340110" y="2789"/>
                  </a:lnTo>
                  <a:lnTo>
                    <a:pt x="338250" y="930"/>
                  </a:lnTo>
                  <a:lnTo>
                    <a:pt x="336005" y="0"/>
                  </a:lnTo>
                  <a:lnTo>
                    <a:pt x="333374" y="0"/>
                  </a:lnTo>
                  <a:lnTo>
                    <a:pt x="0" y="0"/>
                  </a:lnTo>
                  <a:lnTo>
                    <a:pt x="0" y="152399"/>
                  </a:lnTo>
                  <a:lnTo>
                    <a:pt x="333374" y="152399"/>
                  </a:lnTo>
                  <a:lnTo>
                    <a:pt x="336005" y="152399"/>
                  </a:lnTo>
                  <a:lnTo>
                    <a:pt x="338250" y="151470"/>
                  </a:lnTo>
                  <a:lnTo>
                    <a:pt x="340110" y="149610"/>
                  </a:lnTo>
                  <a:lnTo>
                    <a:pt x="341970" y="147750"/>
                  </a:lnTo>
                  <a:lnTo>
                    <a:pt x="342899" y="145505"/>
                  </a:lnTo>
                  <a:lnTo>
                    <a:pt x="342899" y="142874"/>
                  </a:lnTo>
                  <a:close/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911261" y="5900737"/>
              <a:ext cx="342900" cy="152400"/>
            </a:xfrm>
            <a:custGeom>
              <a:avLst/>
              <a:gdLst/>
              <a:ahLst/>
              <a:cxnLst/>
              <a:rect l="l" t="t" r="r" b="b"/>
              <a:pathLst>
                <a:path w="342900" h="152400">
                  <a:moveTo>
                    <a:pt x="0" y="0"/>
                  </a:moveTo>
                  <a:lnTo>
                    <a:pt x="0" y="152399"/>
                  </a:lnTo>
                  <a:lnTo>
                    <a:pt x="336005" y="152400"/>
                  </a:lnTo>
                  <a:lnTo>
                    <a:pt x="338250" y="151470"/>
                  </a:lnTo>
                  <a:lnTo>
                    <a:pt x="341970" y="147750"/>
                  </a:lnTo>
                  <a:lnTo>
                    <a:pt x="342899" y="145505"/>
                  </a:lnTo>
                  <a:lnTo>
                    <a:pt x="342899" y="142874"/>
                  </a:lnTo>
                  <a:lnTo>
                    <a:pt x="342899" y="6894"/>
                  </a:lnTo>
                  <a:lnTo>
                    <a:pt x="341970" y="4649"/>
                  </a:lnTo>
                  <a:lnTo>
                    <a:pt x="338250" y="929"/>
                  </a:lnTo>
                  <a:lnTo>
                    <a:pt x="3360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911261" y="5900737"/>
              <a:ext cx="342900" cy="152400"/>
            </a:xfrm>
            <a:custGeom>
              <a:avLst/>
              <a:gdLst/>
              <a:ahLst/>
              <a:cxnLst/>
              <a:rect l="l" t="t" r="r" b="b"/>
              <a:pathLst>
                <a:path w="342900" h="152400">
                  <a:moveTo>
                    <a:pt x="342899" y="142874"/>
                  </a:moveTo>
                  <a:lnTo>
                    <a:pt x="342899" y="9524"/>
                  </a:lnTo>
                  <a:lnTo>
                    <a:pt x="342899" y="6894"/>
                  </a:lnTo>
                  <a:lnTo>
                    <a:pt x="341970" y="4649"/>
                  </a:lnTo>
                  <a:lnTo>
                    <a:pt x="340110" y="2789"/>
                  </a:lnTo>
                  <a:lnTo>
                    <a:pt x="338250" y="929"/>
                  </a:lnTo>
                  <a:lnTo>
                    <a:pt x="336005" y="0"/>
                  </a:lnTo>
                  <a:lnTo>
                    <a:pt x="333374" y="0"/>
                  </a:lnTo>
                  <a:lnTo>
                    <a:pt x="0" y="0"/>
                  </a:lnTo>
                  <a:lnTo>
                    <a:pt x="0" y="152399"/>
                  </a:lnTo>
                  <a:lnTo>
                    <a:pt x="333374" y="152399"/>
                  </a:lnTo>
                  <a:lnTo>
                    <a:pt x="336005" y="152400"/>
                  </a:lnTo>
                  <a:lnTo>
                    <a:pt x="338250" y="151470"/>
                  </a:lnTo>
                  <a:lnTo>
                    <a:pt x="340110" y="149610"/>
                  </a:lnTo>
                  <a:lnTo>
                    <a:pt x="341970" y="147750"/>
                  </a:lnTo>
                  <a:lnTo>
                    <a:pt x="342899" y="145505"/>
                  </a:lnTo>
                  <a:lnTo>
                    <a:pt x="342899" y="142874"/>
                  </a:lnTo>
                  <a:close/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558836" y="6215062"/>
              <a:ext cx="352425" cy="152400"/>
            </a:xfrm>
            <a:custGeom>
              <a:avLst/>
              <a:gdLst/>
              <a:ahLst/>
              <a:cxnLst/>
              <a:rect l="l" t="t" r="r" b="b"/>
              <a:pathLst>
                <a:path w="352425" h="152400">
                  <a:moveTo>
                    <a:pt x="0" y="0"/>
                  </a:moveTo>
                  <a:lnTo>
                    <a:pt x="0" y="152399"/>
                  </a:lnTo>
                  <a:lnTo>
                    <a:pt x="345530" y="152399"/>
                  </a:lnTo>
                  <a:lnTo>
                    <a:pt x="347775" y="151470"/>
                  </a:lnTo>
                  <a:lnTo>
                    <a:pt x="351495" y="147750"/>
                  </a:lnTo>
                  <a:lnTo>
                    <a:pt x="352424" y="145505"/>
                  </a:lnTo>
                  <a:lnTo>
                    <a:pt x="352424" y="142874"/>
                  </a:lnTo>
                  <a:lnTo>
                    <a:pt x="352424" y="6894"/>
                  </a:lnTo>
                  <a:lnTo>
                    <a:pt x="351495" y="4649"/>
                  </a:lnTo>
                  <a:lnTo>
                    <a:pt x="347775" y="929"/>
                  </a:lnTo>
                  <a:lnTo>
                    <a:pt x="345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3558836" y="6215062"/>
              <a:ext cx="352425" cy="152400"/>
            </a:xfrm>
            <a:custGeom>
              <a:avLst/>
              <a:gdLst/>
              <a:ahLst/>
              <a:cxnLst/>
              <a:rect l="l" t="t" r="r" b="b"/>
              <a:pathLst>
                <a:path w="352425" h="152400">
                  <a:moveTo>
                    <a:pt x="352424" y="142874"/>
                  </a:moveTo>
                  <a:lnTo>
                    <a:pt x="352424" y="9524"/>
                  </a:lnTo>
                  <a:lnTo>
                    <a:pt x="352424" y="6894"/>
                  </a:lnTo>
                  <a:lnTo>
                    <a:pt x="351495" y="4649"/>
                  </a:lnTo>
                  <a:lnTo>
                    <a:pt x="349635" y="2789"/>
                  </a:lnTo>
                  <a:lnTo>
                    <a:pt x="347775" y="929"/>
                  </a:lnTo>
                  <a:lnTo>
                    <a:pt x="345530" y="0"/>
                  </a:lnTo>
                  <a:lnTo>
                    <a:pt x="342899" y="0"/>
                  </a:lnTo>
                  <a:lnTo>
                    <a:pt x="0" y="0"/>
                  </a:lnTo>
                  <a:lnTo>
                    <a:pt x="0" y="152399"/>
                  </a:lnTo>
                  <a:lnTo>
                    <a:pt x="342899" y="152399"/>
                  </a:lnTo>
                  <a:lnTo>
                    <a:pt x="352424" y="145505"/>
                  </a:lnTo>
                  <a:lnTo>
                    <a:pt x="352424" y="142874"/>
                  </a:lnTo>
                  <a:close/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820523" y="4986337"/>
              <a:ext cx="2091055" cy="152400"/>
            </a:xfrm>
            <a:custGeom>
              <a:avLst/>
              <a:gdLst/>
              <a:ahLst/>
              <a:cxnLst/>
              <a:rect l="l" t="t" r="r" b="b"/>
              <a:pathLst>
                <a:path w="2091055" h="152400">
                  <a:moveTo>
                    <a:pt x="0" y="0"/>
                  </a:moveTo>
                  <a:lnTo>
                    <a:pt x="0" y="152399"/>
                  </a:lnTo>
                  <a:lnTo>
                    <a:pt x="2090737" y="152399"/>
                  </a:lnTo>
                  <a:lnTo>
                    <a:pt x="20907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820523" y="4986337"/>
              <a:ext cx="2091055" cy="152400"/>
            </a:xfrm>
            <a:custGeom>
              <a:avLst/>
              <a:gdLst/>
              <a:ahLst/>
              <a:cxnLst/>
              <a:rect l="l" t="t" r="r" b="b"/>
              <a:pathLst>
                <a:path w="2091055" h="152400">
                  <a:moveTo>
                    <a:pt x="0" y="152399"/>
                  </a:moveTo>
                  <a:lnTo>
                    <a:pt x="2090737" y="152399"/>
                  </a:lnTo>
                  <a:lnTo>
                    <a:pt x="209073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820523" y="5291137"/>
              <a:ext cx="2091055" cy="152400"/>
            </a:xfrm>
            <a:custGeom>
              <a:avLst/>
              <a:gdLst/>
              <a:ahLst/>
              <a:cxnLst/>
              <a:rect l="l" t="t" r="r" b="b"/>
              <a:pathLst>
                <a:path w="2091055" h="152400">
                  <a:moveTo>
                    <a:pt x="0" y="0"/>
                  </a:moveTo>
                  <a:lnTo>
                    <a:pt x="0" y="152399"/>
                  </a:lnTo>
                  <a:lnTo>
                    <a:pt x="2090737" y="152399"/>
                  </a:lnTo>
                  <a:lnTo>
                    <a:pt x="20907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820523" y="5291137"/>
              <a:ext cx="2091055" cy="152400"/>
            </a:xfrm>
            <a:custGeom>
              <a:avLst/>
              <a:gdLst/>
              <a:ahLst/>
              <a:cxnLst/>
              <a:rect l="l" t="t" r="r" b="b"/>
              <a:pathLst>
                <a:path w="2091055" h="152400">
                  <a:moveTo>
                    <a:pt x="0" y="152399"/>
                  </a:moveTo>
                  <a:lnTo>
                    <a:pt x="2090737" y="152399"/>
                  </a:lnTo>
                  <a:lnTo>
                    <a:pt x="209073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820523" y="5595937"/>
              <a:ext cx="2091055" cy="152400"/>
            </a:xfrm>
            <a:custGeom>
              <a:avLst/>
              <a:gdLst/>
              <a:ahLst/>
              <a:cxnLst/>
              <a:rect l="l" t="t" r="r" b="b"/>
              <a:pathLst>
                <a:path w="2091055" h="152400">
                  <a:moveTo>
                    <a:pt x="0" y="0"/>
                  </a:moveTo>
                  <a:lnTo>
                    <a:pt x="0" y="152399"/>
                  </a:lnTo>
                  <a:lnTo>
                    <a:pt x="2090737" y="152399"/>
                  </a:lnTo>
                  <a:lnTo>
                    <a:pt x="20907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820523" y="5595937"/>
              <a:ext cx="2091055" cy="152400"/>
            </a:xfrm>
            <a:custGeom>
              <a:avLst/>
              <a:gdLst/>
              <a:ahLst/>
              <a:cxnLst/>
              <a:rect l="l" t="t" r="r" b="b"/>
              <a:pathLst>
                <a:path w="2091055" h="152400">
                  <a:moveTo>
                    <a:pt x="0" y="152399"/>
                  </a:moveTo>
                  <a:lnTo>
                    <a:pt x="2090737" y="152399"/>
                  </a:lnTo>
                  <a:lnTo>
                    <a:pt x="209073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1820523" y="5900737"/>
              <a:ext cx="2091055" cy="152400"/>
            </a:xfrm>
            <a:custGeom>
              <a:avLst/>
              <a:gdLst/>
              <a:ahLst/>
              <a:cxnLst/>
              <a:rect l="l" t="t" r="r" b="b"/>
              <a:pathLst>
                <a:path w="2091055" h="152400">
                  <a:moveTo>
                    <a:pt x="0" y="0"/>
                  </a:moveTo>
                  <a:lnTo>
                    <a:pt x="0" y="152399"/>
                  </a:lnTo>
                  <a:lnTo>
                    <a:pt x="2090737" y="152399"/>
                  </a:lnTo>
                  <a:lnTo>
                    <a:pt x="20907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820523" y="5900737"/>
              <a:ext cx="2091055" cy="152400"/>
            </a:xfrm>
            <a:custGeom>
              <a:avLst/>
              <a:gdLst/>
              <a:ahLst/>
              <a:cxnLst/>
              <a:rect l="l" t="t" r="r" b="b"/>
              <a:pathLst>
                <a:path w="2091055" h="152400">
                  <a:moveTo>
                    <a:pt x="0" y="152399"/>
                  </a:moveTo>
                  <a:lnTo>
                    <a:pt x="2090737" y="152399"/>
                  </a:lnTo>
                  <a:lnTo>
                    <a:pt x="209073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820523" y="6215062"/>
              <a:ext cx="1738630" cy="152400"/>
            </a:xfrm>
            <a:custGeom>
              <a:avLst/>
              <a:gdLst/>
              <a:ahLst/>
              <a:cxnLst/>
              <a:rect l="l" t="t" r="r" b="b"/>
              <a:pathLst>
                <a:path w="1738630" h="152400">
                  <a:moveTo>
                    <a:pt x="0" y="0"/>
                  </a:moveTo>
                  <a:lnTo>
                    <a:pt x="0" y="152399"/>
                  </a:lnTo>
                  <a:lnTo>
                    <a:pt x="1738312" y="152399"/>
                  </a:lnTo>
                  <a:lnTo>
                    <a:pt x="17383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820523" y="6215062"/>
              <a:ext cx="1738630" cy="152400"/>
            </a:xfrm>
            <a:custGeom>
              <a:avLst/>
              <a:gdLst/>
              <a:ahLst/>
              <a:cxnLst/>
              <a:rect l="l" t="t" r="r" b="b"/>
              <a:pathLst>
                <a:path w="1738630" h="152400">
                  <a:moveTo>
                    <a:pt x="0" y="152399"/>
                  </a:moveTo>
                  <a:lnTo>
                    <a:pt x="1738312" y="152399"/>
                  </a:lnTo>
                  <a:lnTo>
                    <a:pt x="1738312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91874" y="7105649"/>
              <a:ext cx="76199" cy="7619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72987" y="7105649"/>
              <a:ext cx="76199" cy="76199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11312524" y="7064375"/>
            <a:ext cx="12928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40" dirty="0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sz="1050" b="1" spc="-45" dirty="0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793638" y="7064375"/>
            <a:ext cx="1142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70" dirty="0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sz="1050" b="1" dirty="0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2124828" y="6521450"/>
            <a:ext cx="203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1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2473681" y="6521450"/>
            <a:ext cx="203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2822534" y="6521450"/>
            <a:ext cx="203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2967046" y="6521450"/>
            <a:ext cx="110553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100"/>
              </a:spcBef>
              <a:tabLst>
                <a:tab pos="565785" algn="l"/>
                <a:tab pos="914400" algn="l"/>
              </a:tabLst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4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5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6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4217947" y="6521450"/>
            <a:ext cx="203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7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4534951" y="6521450"/>
            <a:ext cx="203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394850" y="4978400"/>
            <a:ext cx="14674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The</a:t>
            </a:r>
            <a:r>
              <a:rPr sz="900" spc="6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Shepparton</a:t>
            </a:r>
            <a:r>
              <a:rPr sz="900" spc="6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News</a:t>
            </a:r>
            <a:r>
              <a:rPr sz="900" spc="6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40" dirty="0">
                <a:solidFill>
                  <a:srgbClr val="202020"/>
                </a:solidFill>
                <a:latin typeface="Helvetica Neue"/>
                <a:cs typeface="Trebuchet MS"/>
              </a:rPr>
              <a:t>(…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The</a:t>
            </a:r>
            <a:r>
              <a:rPr sz="900" spc="-4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Riverine</a:t>
            </a:r>
            <a:r>
              <a:rPr sz="900" spc="-3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Herald</a:t>
            </a:r>
            <a:r>
              <a:rPr sz="900" spc="-3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02020"/>
                </a:solidFill>
                <a:latin typeface="Helvetica Neue"/>
                <a:cs typeface="Trebuchet MS"/>
              </a:rPr>
              <a:t>(Lic…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379967" y="5597525"/>
            <a:ext cx="148209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Seymour</a:t>
            </a:r>
            <a:r>
              <a:rPr sz="900" spc="6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02020"/>
                </a:solidFill>
                <a:latin typeface="Helvetica Neue"/>
                <a:cs typeface="Trebuchet MS"/>
              </a:rPr>
              <a:t>Telegraph</a:t>
            </a:r>
            <a:r>
              <a:rPr sz="900" spc="7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02020"/>
                </a:solidFill>
                <a:latin typeface="Helvetica Neue"/>
                <a:cs typeface="Trebuchet MS"/>
              </a:rPr>
              <a:t>(Lic…</a:t>
            </a:r>
            <a:endParaRPr sz="900">
              <a:latin typeface="Trebuchet MS"/>
              <a:cs typeface="Trebuchet MS"/>
            </a:endParaRPr>
          </a:p>
          <a:p>
            <a:pPr marL="251460" marR="5080" indent="-239395">
              <a:lnSpc>
                <a:spcPct val="104200"/>
              </a:lnSpc>
              <a:spcBef>
                <a:spcPts val="675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Cobram</a:t>
            </a:r>
            <a:r>
              <a:rPr sz="900" spc="2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Courier</a:t>
            </a:r>
            <a:r>
              <a:rPr sz="900" spc="2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(Licensed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by</a:t>
            </a:r>
            <a:r>
              <a:rPr sz="900" spc="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Copyright</a:t>
            </a:r>
            <a:r>
              <a:rPr sz="900" spc="1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6510">
              <a:lnSpc>
                <a:spcPct val="100000"/>
              </a:lnSpc>
              <a:spcBef>
                <a:spcPts val="795"/>
              </a:spcBef>
            </a:pPr>
            <a:r>
              <a:rPr sz="900" spc="10" dirty="0">
                <a:solidFill>
                  <a:srgbClr val="202020"/>
                </a:solidFill>
                <a:latin typeface="Helvetica Neue"/>
                <a:cs typeface="Trebuchet MS"/>
              </a:rPr>
              <a:t>The</a:t>
            </a:r>
            <a:r>
              <a:rPr sz="900" spc="6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10" dirty="0">
                <a:solidFill>
                  <a:srgbClr val="202020"/>
                </a:solidFill>
                <a:latin typeface="Helvetica Neue"/>
                <a:cs typeface="Trebuchet MS"/>
              </a:rPr>
              <a:t>Campaspe</a:t>
            </a:r>
            <a:r>
              <a:rPr sz="900" spc="7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10" dirty="0">
                <a:solidFill>
                  <a:srgbClr val="202020"/>
                </a:solidFill>
                <a:latin typeface="Helvetica Neue"/>
                <a:cs typeface="Trebuchet MS"/>
              </a:rPr>
              <a:t>News</a:t>
            </a:r>
            <a:r>
              <a:rPr sz="900" spc="7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35" dirty="0">
                <a:solidFill>
                  <a:srgbClr val="202020"/>
                </a:solidFill>
                <a:latin typeface="Helvetica Neue"/>
                <a:cs typeface="Trebuchet MS"/>
              </a:rPr>
              <a:t>(L…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212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489</Words>
  <Application>Microsoft Office PowerPoint</Application>
  <PresentationFormat>Custom</PresentationFormat>
  <Paragraphs>118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Helvetica Neue</vt:lpstr>
      <vt:lpstr>Tahoma</vt:lpstr>
      <vt:lpstr>Trebuchet MS</vt:lpstr>
      <vt:lpstr>Verdana</vt:lpstr>
      <vt:lpstr>Office Theme</vt:lpstr>
      <vt:lpstr>Weekly Media Report</vt:lpstr>
      <vt:lpstr>PowerPoint Presentation</vt:lpstr>
      <vt:lpstr>PowerPoint Presentation</vt:lpstr>
      <vt:lpstr>Highlighted Industry and NIC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Zara Lowien</cp:lastModifiedBy>
  <cp:revision>1</cp:revision>
  <dcterms:created xsi:type="dcterms:W3CDTF">2024-11-29T05:04:37Z</dcterms:created>
  <dcterms:modified xsi:type="dcterms:W3CDTF">2024-11-29T05:05:49Z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2024-11-29T00:00:00Z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2024-11-29T00:00:00Z</vt:filetime>
  </property>
  <property fmtid="{D5CDD505-2E9C-101B-9397-08002B2CF9AE}" pid="5" name="Producer">
    <vt:lpwstr>pdf-merger-js</vt:lpwstr>
  </property>
</Properties>
</file>