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0" r:id="rId4"/>
  </p:sldMasterIdLst>
  <p:notesMasterIdLst>
    <p:notesMasterId r:id="rId11"/>
  </p:notesMasterIdLst>
  <p:sldIdLst>
    <p:sldId id="256" r:id="rId5"/>
    <p:sldId id="300" r:id="rId6"/>
    <p:sldId id="459" r:id="rId7"/>
    <p:sldId id="464" r:id="rId8"/>
    <p:sldId id="454" r:id="rId9"/>
    <p:sldId id="3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AAE252-3185-B92B-E6DD-DB2E0521A983}" name="Zara Lowien" initials="ZL" userId="S::ceo@irrigators.org.au::ee52f0b1-32f6-4725-8acb-531a2242748d" providerId="AD"/>
  <p188:author id="{E3966FD5-1434-4722-50D4-70660B03BED4}" name="Christine  Freak" initials="CF" userId="S::christine@irrigators.org.au::e84c1c8c-2c85-43f1-819f-7584d1b6c3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69AA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A680B-A811-4C2A-80D0-C5D7C294EA22}" v="2" dt="2026-02-10T01:57:57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a Lowien" userId="ee52f0b1-32f6-4725-8acb-531a2242748d" providerId="ADAL" clId="{669E60FC-7A6A-4230-80F1-BF57F7840584}"/>
    <pc:docChg chg="custSel delSld modSld">
      <pc:chgData name="Zara Lowien" userId="ee52f0b1-32f6-4725-8acb-531a2242748d" providerId="ADAL" clId="{669E60FC-7A6A-4230-80F1-BF57F7840584}" dt="2026-02-10T01:58:10.008" v="807" actId="1076"/>
      <pc:docMkLst>
        <pc:docMk/>
      </pc:docMkLst>
      <pc:sldChg chg="modSp mod">
        <pc:chgData name="Zara Lowien" userId="ee52f0b1-32f6-4725-8acb-531a2242748d" providerId="ADAL" clId="{669E60FC-7A6A-4230-80F1-BF57F7840584}" dt="2026-02-10T01:47:32.024" v="50" actId="6549"/>
        <pc:sldMkLst>
          <pc:docMk/>
          <pc:sldMk cId="3617497298" sldId="256"/>
        </pc:sldMkLst>
        <pc:spChg chg="mod">
          <ac:chgData name="Zara Lowien" userId="ee52f0b1-32f6-4725-8acb-531a2242748d" providerId="ADAL" clId="{669E60FC-7A6A-4230-80F1-BF57F7840584}" dt="2026-02-10T01:47:32.024" v="50" actId="6549"/>
          <ac:spMkLst>
            <pc:docMk/>
            <pc:sldMk cId="3617497298" sldId="256"/>
            <ac:spMk id="2" creationId="{03E5E5AA-876A-44D1-5C3E-2691C0E92BE6}"/>
          </ac:spMkLst>
        </pc:spChg>
      </pc:sldChg>
      <pc:sldChg chg="modSp mod">
        <pc:chgData name="Zara Lowien" userId="ee52f0b1-32f6-4725-8acb-531a2242748d" providerId="ADAL" clId="{669E60FC-7A6A-4230-80F1-BF57F7840584}" dt="2026-02-10T01:49:38.158" v="289" actId="20577"/>
        <pc:sldMkLst>
          <pc:docMk/>
          <pc:sldMk cId="2964080996" sldId="300"/>
        </pc:sldMkLst>
        <pc:spChg chg="mod">
          <ac:chgData name="Zara Lowien" userId="ee52f0b1-32f6-4725-8acb-531a2242748d" providerId="ADAL" clId="{669E60FC-7A6A-4230-80F1-BF57F7840584}" dt="2026-02-10T01:47:46.605" v="68" actId="20577"/>
          <ac:spMkLst>
            <pc:docMk/>
            <pc:sldMk cId="2964080996" sldId="300"/>
            <ac:spMk id="2" creationId="{EEEA2E42-B162-44C0-899C-0530623855D8}"/>
          </ac:spMkLst>
        </pc:spChg>
        <pc:spChg chg="mod">
          <ac:chgData name="Zara Lowien" userId="ee52f0b1-32f6-4725-8acb-531a2242748d" providerId="ADAL" clId="{669E60FC-7A6A-4230-80F1-BF57F7840584}" dt="2026-02-10T01:49:38.158" v="289" actId="20577"/>
          <ac:spMkLst>
            <pc:docMk/>
            <pc:sldMk cId="2964080996" sldId="300"/>
            <ac:spMk id="4" creationId="{B00EA061-FDBB-205A-28AA-89D7D0FA6711}"/>
          </ac:spMkLst>
        </pc:spChg>
      </pc:sldChg>
      <pc:sldChg chg="addSp modSp mod">
        <pc:chgData name="Zara Lowien" userId="ee52f0b1-32f6-4725-8acb-531a2242748d" providerId="ADAL" clId="{669E60FC-7A6A-4230-80F1-BF57F7840584}" dt="2026-02-10T01:58:10.008" v="807" actId="1076"/>
        <pc:sldMkLst>
          <pc:docMk/>
          <pc:sldMk cId="4078960498" sldId="454"/>
        </pc:sldMkLst>
        <pc:spChg chg="mod">
          <ac:chgData name="Zara Lowien" userId="ee52f0b1-32f6-4725-8acb-531a2242748d" providerId="ADAL" clId="{669E60FC-7A6A-4230-80F1-BF57F7840584}" dt="2026-02-10T01:57:31.327" v="803" actId="20577"/>
          <ac:spMkLst>
            <pc:docMk/>
            <pc:sldMk cId="4078960498" sldId="454"/>
            <ac:spMk id="2" creationId="{6A4A9ACE-1625-DFF5-B096-398E7EBCF22B}"/>
          </ac:spMkLst>
        </pc:spChg>
        <pc:picChg chg="add mod">
          <ac:chgData name="Zara Lowien" userId="ee52f0b1-32f6-4725-8acb-531a2242748d" providerId="ADAL" clId="{669E60FC-7A6A-4230-80F1-BF57F7840584}" dt="2026-02-10T01:58:10.008" v="807" actId="1076"/>
          <ac:picMkLst>
            <pc:docMk/>
            <pc:sldMk cId="4078960498" sldId="454"/>
            <ac:picMk id="5" creationId="{21111A74-6F0B-C3C9-60F0-B917818C6A03}"/>
          </ac:picMkLst>
        </pc:picChg>
      </pc:sldChg>
      <pc:sldChg chg="addSp delSp modSp mod">
        <pc:chgData name="Zara Lowien" userId="ee52f0b1-32f6-4725-8acb-531a2242748d" providerId="ADAL" clId="{669E60FC-7A6A-4230-80F1-BF57F7840584}" dt="2026-02-10T01:54:59.658" v="612" actId="1076"/>
        <pc:sldMkLst>
          <pc:docMk/>
          <pc:sldMk cId="1389302496" sldId="459"/>
        </pc:sldMkLst>
        <pc:spChg chg="mod">
          <ac:chgData name="Zara Lowien" userId="ee52f0b1-32f6-4725-8acb-531a2242748d" providerId="ADAL" clId="{669E60FC-7A6A-4230-80F1-BF57F7840584}" dt="2026-02-10T01:52:48.370" v="584" actId="313"/>
          <ac:spMkLst>
            <pc:docMk/>
            <pc:sldMk cId="1389302496" sldId="459"/>
            <ac:spMk id="2" creationId="{E9522ACD-A14C-EBD4-3CE9-31CCBBFF88DD}"/>
          </ac:spMkLst>
        </pc:spChg>
        <pc:spChg chg="mod">
          <ac:chgData name="Zara Lowien" userId="ee52f0b1-32f6-4725-8acb-531a2242748d" providerId="ADAL" clId="{669E60FC-7A6A-4230-80F1-BF57F7840584}" dt="2026-02-10T01:54:54.445" v="611" actId="20577"/>
          <ac:spMkLst>
            <pc:docMk/>
            <pc:sldMk cId="1389302496" sldId="459"/>
            <ac:spMk id="6" creationId="{DAD557B6-3EDC-2547-F71F-28FB88CE939E}"/>
          </ac:spMkLst>
        </pc:spChg>
        <pc:spChg chg="add mod">
          <ac:chgData name="Zara Lowien" userId="ee52f0b1-32f6-4725-8acb-531a2242748d" providerId="ADAL" clId="{669E60FC-7A6A-4230-80F1-BF57F7840584}" dt="2026-02-10T01:54:59.658" v="612" actId="1076"/>
          <ac:spMkLst>
            <pc:docMk/>
            <pc:sldMk cId="1389302496" sldId="459"/>
            <ac:spMk id="8" creationId="{A79582D3-168F-BB5B-6904-7AA3813AF8A7}"/>
          </ac:spMkLst>
        </pc:spChg>
        <pc:picChg chg="del">
          <ac:chgData name="Zara Lowien" userId="ee52f0b1-32f6-4725-8acb-531a2242748d" providerId="ADAL" clId="{669E60FC-7A6A-4230-80F1-BF57F7840584}" dt="2026-02-10T01:49:54.804" v="317" actId="478"/>
          <ac:picMkLst>
            <pc:docMk/>
            <pc:sldMk cId="1389302496" sldId="459"/>
            <ac:picMk id="5" creationId="{09E4469B-04FC-6D6D-95FE-8CCD027505BC}"/>
          </ac:picMkLst>
        </pc:picChg>
        <pc:picChg chg="add mod">
          <ac:chgData name="Zara Lowien" userId="ee52f0b1-32f6-4725-8acb-531a2242748d" providerId="ADAL" clId="{669E60FC-7A6A-4230-80F1-BF57F7840584}" dt="2026-02-10T01:54:25.567" v="593" actId="1440"/>
          <ac:picMkLst>
            <pc:docMk/>
            <pc:sldMk cId="1389302496" sldId="459"/>
            <ac:picMk id="7" creationId="{CF0E2F92-0CE5-71A8-BDEA-CA389B7B7D32}"/>
          </ac:picMkLst>
        </pc:picChg>
      </pc:sldChg>
      <pc:sldChg chg="del">
        <pc:chgData name="Zara Lowien" userId="ee52f0b1-32f6-4725-8acb-531a2242748d" providerId="ADAL" clId="{669E60FC-7A6A-4230-80F1-BF57F7840584}" dt="2026-02-10T01:57:06.015" v="762" actId="47"/>
        <pc:sldMkLst>
          <pc:docMk/>
          <pc:sldMk cId="996694303" sldId="460"/>
        </pc:sldMkLst>
      </pc:sldChg>
      <pc:sldChg chg="del">
        <pc:chgData name="Zara Lowien" userId="ee52f0b1-32f6-4725-8acb-531a2242748d" providerId="ADAL" clId="{669E60FC-7A6A-4230-80F1-BF57F7840584}" dt="2026-02-10T01:56:52.473" v="756" actId="47"/>
        <pc:sldMkLst>
          <pc:docMk/>
          <pc:sldMk cId="3661930463" sldId="461"/>
        </pc:sldMkLst>
      </pc:sldChg>
      <pc:sldChg chg="del">
        <pc:chgData name="Zara Lowien" userId="ee52f0b1-32f6-4725-8acb-531a2242748d" providerId="ADAL" clId="{669E60FC-7A6A-4230-80F1-BF57F7840584}" dt="2026-02-10T01:56:53.615" v="757" actId="47"/>
        <pc:sldMkLst>
          <pc:docMk/>
          <pc:sldMk cId="3509642746" sldId="462"/>
        </pc:sldMkLst>
      </pc:sldChg>
      <pc:sldChg chg="del">
        <pc:chgData name="Zara Lowien" userId="ee52f0b1-32f6-4725-8acb-531a2242748d" providerId="ADAL" clId="{669E60FC-7A6A-4230-80F1-BF57F7840584}" dt="2026-02-10T01:57:03.794" v="761" actId="47"/>
        <pc:sldMkLst>
          <pc:docMk/>
          <pc:sldMk cId="785941983" sldId="463"/>
        </pc:sldMkLst>
      </pc:sldChg>
      <pc:sldChg chg="addSp delSp modSp mod">
        <pc:chgData name="Zara Lowien" userId="ee52f0b1-32f6-4725-8acb-531a2242748d" providerId="ADAL" clId="{669E60FC-7A6A-4230-80F1-BF57F7840584}" dt="2026-02-10T01:57:13.201" v="773" actId="20577"/>
        <pc:sldMkLst>
          <pc:docMk/>
          <pc:sldMk cId="1236442396" sldId="464"/>
        </pc:sldMkLst>
        <pc:spChg chg="mod">
          <ac:chgData name="Zara Lowien" userId="ee52f0b1-32f6-4725-8acb-531a2242748d" providerId="ADAL" clId="{669E60FC-7A6A-4230-80F1-BF57F7840584}" dt="2026-02-10T01:56:39.351" v="750" actId="20577"/>
          <ac:spMkLst>
            <pc:docMk/>
            <pc:sldMk cId="1236442396" sldId="464"/>
            <ac:spMk id="2" creationId="{BDD34734-558E-BD05-0A37-325279A0AE12}"/>
          </ac:spMkLst>
        </pc:spChg>
        <pc:spChg chg="add mod">
          <ac:chgData name="Zara Lowien" userId="ee52f0b1-32f6-4725-8acb-531a2242748d" providerId="ADAL" clId="{669E60FC-7A6A-4230-80F1-BF57F7840584}" dt="2026-02-10T01:57:13.201" v="773" actId="20577"/>
          <ac:spMkLst>
            <pc:docMk/>
            <pc:sldMk cId="1236442396" sldId="464"/>
            <ac:spMk id="4" creationId="{47B31EC2-0E29-2C15-7B0B-AD4DBF3D94CA}"/>
          </ac:spMkLst>
        </pc:spChg>
        <pc:picChg chg="del">
          <ac:chgData name="Zara Lowien" userId="ee52f0b1-32f6-4725-8acb-531a2242748d" providerId="ADAL" clId="{669E60FC-7A6A-4230-80F1-BF57F7840584}" dt="2026-02-10T01:55:17.618" v="616" actId="478"/>
          <ac:picMkLst>
            <pc:docMk/>
            <pc:sldMk cId="1236442396" sldId="464"/>
            <ac:picMk id="5" creationId="{E9CFAA8A-68D2-1DCE-9771-F9B0B95128FB}"/>
          </ac:picMkLst>
        </pc:picChg>
        <pc:picChg chg="del">
          <ac:chgData name="Zara Lowien" userId="ee52f0b1-32f6-4725-8acb-531a2242748d" providerId="ADAL" clId="{669E60FC-7A6A-4230-80F1-BF57F7840584}" dt="2026-02-10T01:55:16.809" v="615" actId="478"/>
          <ac:picMkLst>
            <pc:docMk/>
            <pc:sldMk cId="1236442396" sldId="464"/>
            <ac:picMk id="7" creationId="{DB0CC8AA-C7C3-E923-F0C0-CBC1CB3D963C}"/>
          </ac:picMkLst>
        </pc:picChg>
        <pc:picChg chg="del">
          <ac:chgData name="Zara Lowien" userId="ee52f0b1-32f6-4725-8acb-531a2242748d" providerId="ADAL" clId="{669E60FC-7A6A-4230-80F1-BF57F7840584}" dt="2026-02-10T01:55:15.937" v="614" actId="478"/>
          <ac:picMkLst>
            <pc:docMk/>
            <pc:sldMk cId="1236442396" sldId="464"/>
            <ac:picMk id="8" creationId="{CC0A736F-C173-EE14-765B-C7F9B75B4301}"/>
          </ac:picMkLst>
        </pc:picChg>
        <pc:picChg chg="del">
          <ac:chgData name="Zara Lowien" userId="ee52f0b1-32f6-4725-8acb-531a2242748d" providerId="ADAL" clId="{669E60FC-7A6A-4230-80F1-BF57F7840584}" dt="2026-02-10T01:55:15.252" v="613" actId="478"/>
          <ac:picMkLst>
            <pc:docMk/>
            <pc:sldMk cId="1236442396" sldId="464"/>
            <ac:picMk id="10" creationId="{BA35C30A-2A29-A8D0-2DE5-2B62EB5E8BBB}"/>
          </ac:picMkLst>
        </pc:picChg>
      </pc:sldChg>
      <pc:sldChg chg="del">
        <pc:chgData name="Zara Lowien" userId="ee52f0b1-32f6-4725-8acb-531a2242748d" providerId="ADAL" clId="{669E60FC-7A6A-4230-80F1-BF57F7840584}" dt="2026-02-10T01:56:57.004" v="758" actId="47"/>
        <pc:sldMkLst>
          <pc:docMk/>
          <pc:sldMk cId="4154582902" sldId="465"/>
        </pc:sldMkLst>
      </pc:sldChg>
      <pc:sldChg chg="del">
        <pc:chgData name="Zara Lowien" userId="ee52f0b1-32f6-4725-8acb-531a2242748d" providerId="ADAL" clId="{669E60FC-7A6A-4230-80F1-BF57F7840584}" dt="2026-02-10T01:57:16.859" v="774" actId="47"/>
        <pc:sldMkLst>
          <pc:docMk/>
          <pc:sldMk cId="1324721966" sldId="466"/>
        </pc:sldMkLst>
      </pc:sldChg>
      <pc:sldChg chg="del">
        <pc:chgData name="Zara Lowien" userId="ee52f0b1-32f6-4725-8acb-531a2242748d" providerId="ADAL" clId="{669E60FC-7A6A-4230-80F1-BF57F7840584}" dt="2026-02-10T01:56:58.229" v="759" actId="47"/>
        <pc:sldMkLst>
          <pc:docMk/>
          <pc:sldMk cId="2058155312" sldId="467"/>
        </pc:sldMkLst>
      </pc:sldChg>
      <pc:sldChg chg="del">
        <pc:chgData name="Zara Lowien" userId="ee52f0b1-32f6-4725-8acb-531a2242748d" providerId="ADAL" clId="{669E60FC-7A6A-4230-80F1-BF57F7840584}" dt="2026-02-10T01:56:59.044" v="760" actId="47"/>
        <pc:sldMkLst>
          <pc:docMk/>
          <pc:sldMk cId="3881098183" sldId="7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BBD8-B77F-4B39-88BB-F9B8A2CA82BF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B498-A660-449F-9C45-6FE7DA4828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4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A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BD8E-43CA-4737-BE1F-76372667DEF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7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C09-3C4B-68BB-A048-86E3094D3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73CA5-73F4-E06F-AAC2-FFF36B486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FE39-CD58-0326-6E7A-922A9BB4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E608-F3EE-E573-8301-FA02E70F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9413-9355-C958-A91D-6A8F98F1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34E1-74FA-BA2E-2080-F73C3B43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71EBC-FF90-74BB-36DB-DF80A95E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7370-3BA2-B8DE-AC4C-7C7F4DA5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C1D0-3D18-45CE-60D9-AEB3177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ED4C-EB21-8E42-C2FB-59546E0D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A2A59-B834-5A87-A915-FCACBE555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81626-482D-C015-DB78-BF2C7ADD6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AC03-F262-DB3D-F9CE-1839F384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8E38-3D9F-9D58-16C4-E94D23A8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38B2-1456-76E8-73B0-C838915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64AB-8770-40E5-A4B4-F4782BC0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BBBA-0CB2-4344-B0E1-1CA70AB3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07FA-3962-6881-1642-C3DC728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B38F-3524-E791-3CED-F559EAAD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D978-1839-29A9-0954-E10B1AA3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90C9-03E8-A9D0-A953-6A258E97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150BB-1360-15B8-3D71-27AA43E6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3DE4-5DF5-BC13-E48F-865BD4BE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8883-3891-516E-9508-A5D0ABE5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303B-6E4D-74E0-EE1A-9A7FA307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2BD3-A5B1-06A7-2E24-64B448C5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322D-C35A-95F5-0D63-9B7D319B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C841-90D6-3EA4-DF42-8D4BE41A8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3FB7F-EABF-0654-5F8B-2DCE446A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B4CA-663F-57E2-F9D4-B477F959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CD21-82BE-4C0D-9265-7794F1F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B982-1C5F-D96B-5BBE-E8A7F9BB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71A3-3245-192E-11B6-2F38DE1A2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4BCD-6D95-7338-8847-1DD3BC133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2CAD2-7AE4-CFF1-CFCE-23A41FDDF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935A3-F90D-58F1-053B-0B831E2C5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5002B-0F5A-2D7C-FC6A-E439D53D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E7626-00A3-33E4-537C-EAAE91A8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FCAC0-172B-0E10-5FD2-26B495D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8416-503C-1CD8-3D9A-83B5AF70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328A8-AD78-724D-FF2F-BD24222A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00D36-7D0B-8D1E-C0B6-ACCE9B66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4AD90-D7C4-F853-E97C-F6980594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D2E-1654-6EEE-9A6F-B1546FCD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043D1-171D-B350-8D24-9EAB2AB4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559A6-D980-2F3A-4B70-068A7E3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A7E-7DCC-DAF4-122D-9E48080A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D55D-0891-AEE3-982D-F87F9484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0B48-DA1E-EFE2-AB39-84F8BF39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45CA1-7688-92CE-75CF-C9D903F4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4663C-D78E-8658-7443-6472738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2AD57-1630-73A9-AC67-4B2DEA1A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0C7A-9088-8D12-1490-F4C32EA4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8280C-CA12-483C-2C13-F910A566F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DA4C8-BFA5-D21C-E630-9D36D9801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C7BFF-F2F2-E4D4-D750-BBE8C8D6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D4DE-073A-DAC5-39DE-3DA129CE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8D7EC-1A9D-9A5E-8E94-64E97E5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EF8F5-86E9-31AB-BFA9-1DEF5F0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62D7-2080-A9BC-DD38-33DACCC4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CF17-B5FD-0A0D-F316-142E84EA9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858A3-F04F-8CFD-2D87-CB40F97A5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170B9-79FB-B60B-EF5E-B6D8A7DA0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1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48FB7FA9-53EC-6665-FD1C-F6341D39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E5E5AA-876A-44D1-5C3E-2691C0E92BE6}"/>
              </a:ext>
            </a:extLst>
          </p:cNvPr>
          <p:cNvSpPr/>
          <p:nvPr/>
        </p:nvSpPr>
        <p:spPr>
          <a:xfrm>
            <a:off x="2476500" y="2160138"/>
            <a:ext cx="7239000" cy="2762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400">
                <a:solidFill>
                  <a:srgbClr val="0072BC"/>
                </a:solidFill>
                <a:latin typeface="Century Gothic" panose="020B0502020202020204" pitchFamily="34" charset="0"/>
              </a:rPr>
              <a:t>Basin Plan Review Q&amp;A</a:t>
            </a:r>
          </a:p>
          <a:p>
            <a:pPr algn="ctr"/>
            <a:r>
              <a:rPr lang="en-AU" sz="2400">
                <a:solidFill>
                  <a:srgbClr val="0072BC"/>
                </a:solidFill>
                <a:latin typeface="Century Gothic" panose="020B0502020202020204" pitchFamily="34" charset="0"/>
              </a:rPr>
              <a:t>10 February 2026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E138DD3-0AF9-F993-169E-FB12855B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60138"/>
            <a:ext cx="7143750" cy="12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A2E42-B162-44C0-899C-0530623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Purpose of BPR Q&amp;A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EA061-FDBB-205A-28AA-89D7D0FA6711}"/>
              </a:ext>
            </a:extLst>
          </p:cNvPr>
          <p:cNvSpPr txBox="1"/>
          <p:nvPr/>
        </p:nvSpPr>
        <p:spPr>
          <a:xfrm>
            <a:off x="640080" y="2872899"/>
            <a:ext cx="4581144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Regular quick catch up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Keep NIC and Members informed on events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Pose questions, track issues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Detailed discussion in Policy Sessions on Wednesday’s</a:t>
            </a:r>
          </a:p>
        </p:txBody>
      </p:sp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24A5946-914E-04E8-D3E7-84D5DD32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2" r="280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08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C1FC-AE10-570D-FD7C-68BC72832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7504FCB5-F77C-751F-FF6F-6AE91EE5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22ACD-A14C-EBD4-3CE9-31CCBBFF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MDBA Launch &amp; Consultations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8B992-6F46-11CF-A4B1-AB5EB58FD0C6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557B6-3EDC-2547-F71F-28FB88CE939E}"/>
              </a:ext>
            </a:extLst>
          </p:cNvPr>
          <p:cNvSpPr txBox="1"/>
          <p:nvPr/>
        </p:nvSpPr>
        <p:spPr>
          <a:xfrm>
            <a:off x="647700" y="1905000"/>
            <a:ext cx="10718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Basin Plan Review Discussion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Initial SDL Assessment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bg1"/>
                </a:solidFill>
              </a:rPr>
              <a:t>Menindee</a:t>
            </a:r>
            <a:r>
              <a:rPr lang="en-US" sz="2400">
                <a:solidFill>
                  <a:schemeClr val="bg1"/>
                </a:solidFill>
              </a:rPr>
              <a:t> Technical Report – launched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Webinars – </a:t>
            </a:r>
            <a:r>
              <a:rPr lang="en-US" sz="2400" err="1">
                <a:solidFill>
                  <a:schemeClr val="bg1"/>
                </a:solidFill>
              </a:rPr>
              <a:t>Menindee</a:t>
            </a:r>
            <a:r>
              <a:rPr lang="en-US" sz="2400">
                <a:solidFill>
                  <a:schemeClr val="bg1"/>
                </a:solidFill>
              </a:rPr>
              <a:t> Thursday 12</a:t>
            </a:r>
            <a:r>
              <a:rPr lang="en-US" sz="2400" baseline="30000">
                <a:solidFill>
                  <a:schemeClr val="bg1"/>
                </a:solidFill>
              </a:rPr>
              <a:t>th</a:t>
            </a:r>
            <a:r>
              <a:rPr lang="en-US" sz="2400">
                <a:solidFill>
                  <a:schemeClr val="bg1"/>
                </a:solidFill>
              </a:rPr>
              <a:t>, Initial SDL Assessment Friday 13th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Irrigation Roundtables – 16</a:t>
            </a:r>
            <a:r>
              <a:rPr lang="en-US" sz="2400" baseline="30000">
                <a:solidFill>
                  <a:schemeClr val="bg1"/>
                </a:solidFill>
              </a:rPr>
              <a:t>th</a:t>
            </a:r>
            <a:r>
              <a:rPr lang="en-US" sz="2400">
                <a:solidFill>
                  <a:schemeClr val="bg1"/>
                </a:solidFill>
              </a:rPr>
              <a:t>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>
              <a:solidFill>
                <a:schemeClr val="bg1"/>
              </a:solidFill>
            </a:endParaRPr>
          </a:p>
          <a:p>
            <a:r>
              <a:rPr lang="en-AU" sz="2400">
                <a:solidFill>
                  <a:schemeClr val="bg1"/>
                </a:solidFill>
              </a:rPr>
              <a:t>Member WEBSITE</a:t>
            </a:r>
          </a:p>
        </p:txBody>
      </p:sp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CF0E2F92-0CE5-71A8-BDEA-CA389B7B7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24" y="4470907"/>
            <a:ext cx="5908468" cy="2041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79582D3-168F-BB5B-6904-7AA3813AF8A7}"/>
              </a:ext>
            </a:extLst>
          </p:cNvPr>
          <p:cNvSpPr/>
          <p:nvPr/>
        </p:nvSpPr>
        <p:spPr>
          <a:xfrm>
            <a:off x="3585410" y="5155389"/>
            <a:ext cx="1607419" cy="4620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30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74BA-5BDB-92E8-7AD5-6548373C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5D79DD4-ABCF-8EB8-E47A-C8CFB80E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34734-558E-BD05-0A37-325279A0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In preparation for next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C48A-3506-026F-1925-F5C4F03EDC9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31EC2-0E29-2C15-7B0B-AD4DBF3D94CA}"/>
              </a:ext>
            </a:extLst>
          </p:cNvPr>
          <p:cNvSpPr txBox="1"/>
          <p:nvPr/>
        </p:nvSpPr>
        <p:spPr>
          <a:xfrm>
            <a:off x="647700" y="1905000"/>
            <a:ext cx="10718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Detailed 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Gap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Key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Discussion points for NIC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Updated key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2EA3-82C3-AEFB-EF2D-D9DAA01CB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BF02088E-239F-CAA5-2C38-5A421100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A9ACE-1625-DFF5-B096-398E7EBC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Initial thoughts concerns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C859A-978E-2544-80D6-A3993331B6CA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>
                <a:solidFill>
                  <a:schemeClr val="bg1"/>
                </a:solidFill>
              </a:rPr>
              <a:t> </a:t>
            </a: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21111A74-6F0B-C3C9-60F0-B917818C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988" y="2806879"/>
            <a:ext cx="3112008" cy="3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">
            <a:extLst>
              <a:ext uri="{FF2B5EF4-FFF2-40B4-BE49-F238E27FC236}">
                <a16:creationId xmlns:a16="http://schemas.microsoft.com/office/drawing/2014/main" id="{1C6DFC36-08A8-F2F0-DDE4-5EB2F7D2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A2E42-B162-44C0-899C-0530623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0697"/>
            <a:ext cx="10515600" cy="1325563"/>
          </a:xfrm>
        </p:spPr>
        <p:txBody>
          <a:bodyPr/>
          <a:lstStyle/>
          <a:p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2A2BD3-C07C-9128-6ED2-9787EB7A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AU">
              <a:solidFill>
                <a:schemeClr val="bg1"/>
              </a:solidFill>
            </a:endParaRPr>
          </a:p>
        </p:txBody>
      </p:sp>
      <p:pic>
        <p:nvPicPr>
          <p:cNvPr id="11" name="Picture 3" descr="A collage of food&#10;&#10;Description automatically generated with medium confidence">
            <a:extLst>
              <a:ext uri="{FF2B5EF4-FFF2-40B4-BE49-F238E27FC236}">
                <a16:creationId xmlns:a16="http://schemas.microsoft.com/office/drawing/2014/main" id="{D5EF13AC-D005-B61A-4BC4-F4000095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-857"/>
            <a:ext cx="12190476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C4E2DF-198A-E17F-3784-8F2A799AFA4A}"/>
              </a:ext>
            </a:extLst>
          </p:cNvPr>
          <p:cNvSpPr txBox="1"/>
          <p:nvPr/>
        </p:nvSpPr>
        <p:spPr>
          <a:xfrm>
            <a:off x="7124700" y="3530785"/>
            <a:ext cx="1765300" cy="307777"/>
          </a:xfrm>
          <a:prstGeom prst="rect">
            <a:avLst/>
          </a:prstGeom>
          <a:solidFill>
            <a:srgbClr val="256BAB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0427 521 399</a:t>
            </a:r>
          </a:p>
        </p:txBody>
      </p:sp>
    </p:spTree>
    <p:extLst>
      <p:ext uri="{BB962C8B-B14F-4D97-AF65-F5344CB8AC3E}">
        <p14:creationId xmlns:p14="http://schemas.microsoft.com/office/powerpoint/2010/main" val="366632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78c0f-a504-4649-88c9-b794f6403e85" xsi:nil="true"/>
    <lcf76f155ced4ddcb4097134ff3c332f xmlns="e809dcb9-122b-4a07-9542-d31a68380e93">
      <Terms xmlns="http://schemas.microsoft.com/office/infopath/2007/PartnerControls"/>
    </lcf76f155ced4ddcb4097134ff3c332f>
    <SharedWithUsers xmlns="05a78c0f-a504-4649-88c9-b794f6403e85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A1E11612CF340B16C95BCD3006626" ma:contentTypeVersion="18" ma:contentTypeDescription="Create a new document." ma:contentTypeScope="" ma:versionID="83da811c9e8e7e25b95c1da7c40ef9fc">
  <xsd:schema xmlns:xsd="http://www.w3.org/2001/XMLSchema" xmlns:xs="http://www.w3.org/2001/XMLSchema" xmlns:p="http://schemas.microsoft.com/office/2006/metadata/properties" xmlns:ns2="05a78c0f-a504-4649-88c9-b794f6403e85" xmlns:ns3="e809dcb9-122b-4a07-9542-d31a68380e93" targetNamespace="http://schemas.microsoft.com/office/2006/metadata/properties" ma:root="true" ma:fieldsID="88e9ae26ff635026e13bb1c43b027d4d" ns2:_="" ns3:_="">
    <xsd:import namespace="05a78c0f-a504-4649-88c9-b794f6403e85"/>
    <xsd:import namespace="e809dcb9-122b-4a07-9542-d31a68380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8c0f-a504-4649-88c9-b794f6403e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9da494-2820-463f-b5b3-52c4182aea95}" ma:internalName="TaxCatchAll" ma:showField="CatchAllData" ma:web="05a78c0f-a504-4649-88c9-b794f6403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9dcb9-122b-4a07-9542-d31a68380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8bf22c-45f6-4dbd-b812-cdd956b0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E1601-E543-4DF0-8878-F0EDB4B78A60}">
  <ds:schemaRefs>
    <ds:schemaRef ds:uri="05a78c0f-a504-4649-88c9-b794f6403e85"/>
    <ds:schemaRef ds:uri="e809dcb9-122b-4a07-9542-d31a68380e9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4B10D2-8425-44DB-B2DA-D9CA570D347D}">
  <ds:schemaRefs>
    <ds:schemaRef ds:uri="05a78c0f-a504-4649-88c9-b794f6403e85"/>
    <ds:schemaRef ds:uri="e809dcb9-122b-4a07-9542-d31a68380e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511CA4-6A45-452D-BA87-051E77C21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Century Gothic</vt:lpstr>
      <vt:lpstr>Office Theme</vt:lpstr>
      <vt:lpstr>PowerPoint Presentation</vt:lpstr>
      <vt:lpstr>Purpose of BPR Q&amp;A</vt:lpstr>
      <vt:lpstr>MDBA Launch &amp; Consultations</vt:lpstr>
      <vt:lpstr>In preparation for next week</vt:lpstr>
      <vt:lpstr>Initial thoughts 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Irrigators’ Council</dc:title>
  <dc:creator>Isaac Jeffrey</dc:creator>
  <cp:lastModifiedBy>Zara Lowien</cp:lastModifiedBy>
  <cp:revision>1</cp:revision>
  <dcterms:created xsi:type="dcterms:W3CDTF">2021-10-08T02:00:20Z</dcterms:created>
  <dcterms:modified xsi:type="dcterms:W3CDTF">2026-02-10T22:38:50Z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0x010100585A1E11612CF340B16C95BCD3006626</vt:lpwstr>
  </property>
  <property fmtid="{D5CDD505-2E9C-101B-9397-08002B2CF9AE}" pid="3" name="MediaServiceImageTags">
    <vt:lpwstr/>
  </property>
</Properties>
</file>