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0" r:id="rId4"/>
  </p:sldMasterIdLst>
  <p:notesMasterIdLst>
    <p:notesMasterId r:id="rId19"/>
  </p:notesMasterIdLst>
  <p:sldIdLst>
    <p:sldId id="256" r:id="rId5"/>
    <p:sldId id="300" r:id="rId6"/>
    <p:sldId id="459" r:id="rId7"/>
    <p:sldId id="464" r:id="rId8"/>
    <p:sldId id="461" r:id="rId9"/>
    <p:sldId id="462" r:id="rId10"/>
    <p:sldId id="463" r:id="rId11"/>
    <p:sldId id="728" r:id="rId12"/>
    <p:sldId id="729" r:id="rId13"/>
    <p:sldId id="727" r:id="rId14"/>
    <p:sldId id="460" r:id="rId15"/>
    <p:sldId id="466" r:id="rId16"/>
    <p:sldId id="454" r:id="rId17"/>
    <p:sldId id="3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AAE252-3185-B92B-E6DD-DB2E0521A983}" name="Zara Lowien" initials="ZL" userId="S::ceo@irrigators.org.au::ee52f0b1-32f6-4725-8acb-531a2242748d" providerId="AD"/>
  <p188:author id="{E3966FD5-1434-4722-50D4-70660B03BED4}" name="Christine  Freak" initials="CF" userId="S::christine@irrigators.org.au::e84c1c8c-2c85-43f1-819f-7584d1b6c3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569AA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CFFF7-5AA0-409A-90B7-B285AB79791A}" v="513" dt="2026-02-11T01:58:50.827"/>
    <p1510:client id="{ACC325E6-A2A8-47E9-883C-8E0D24B38E28}" v="1096" dt="2026-02-11T02:01:3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ra Lowien" userId="ee52f0b1-32f6-4725-8acb-531a2242748d" providerId="ADAL" clId="{669E60FC-7A6A-4230-80F1-BF57F7840584}"/>
    <pc:docChg chg="custSel addSld delSld modSld sldOrd">
      <pc:chgData name="Zara Lowien" userId="ee52f0b1-32f6-4725-8acb-531a2242748d" providerId="ADAL" clId="{669E60FC-7A6A-4230-80F1-BF57F7840584}" dt="2026-02-11T02:01:34.182" v="2394" actId="20577"/>
      <pc:docMkLst>
        <pc:docMk/>
      </pc:docMkLst>
      <pc:sldChg chg="modSp mod">
        <pc:chgData name="Zara Lowien" userId="ee52f0b1-32f6-4725-8acb-531a2242748d" providerId="ADAL" clId="{669E60FC-7A6A-4230-80F1-BF57F7840584}" dt="2026-02-11T01:35:44.542" v="37" actId="20577"/>
        <pc:sldMkLst>
          <pc:docMk/>
          <pc:sldMk cId="3617497298" sldId="256"/>
        </pc:sldMkLst>
        <pc:spChg chg="mod">
          <ac:chgData name="Zara Lowien" userId="ee52f0b1-32f6-4725-8acb-531a2242748d" providerId="ADAL" clId="{669E60FC-7A6A-4230-80F1-BF57F7840584}" dt="2026-02-11T01:35:44.542" v="37" actId="20577"/>
          <ac:spMkLst>
            <pc:docMk/>
            <pc:sldMk cId="3617497298" sldId="256"/>
            <ac:spMk id="2" creationId="{03E5E5AA-876A-44D1-5C3E-2691C0E92BE6}"/>
          </ac:spMkLst>
        </pc:spChg>
      </pc:sldChg>
      <pc:sldChg chg="modSp mod">
        <pc:chgData name="Zara Lowien" userId="ee52f0b1-32f6-4725-8acb-531a2242748d" providerId="ADAL" clId="{669E60FC-7A6A-4230-80F1-BF57F7840584}" dt="2026-02-11T01:36:20.772" v="112" actId="20577"/>
        <pc:sldMkLst>
          <pc:docMk/>
          <pc:sldMk cId="2964080996" sldId="300"/>
        </pc:sldMkLst>
        <pc:spChg chg="mod">
          <ac:chgData name="Zara Lowien" userId="ee52f0b1-32f6-4725-8acb-531a2242748d" providerId="ADAL" clId="{669E60FC-7A6A-4230-80F1-BF57F7840584}" dt="2026-02-11T01:36:20.772" v="112" actId="20577"/>
          <ac:spMkLst>
            <pc:docMk/>
            <pc:sldMk cId="2964080996" sldId="300"/>
            <ac:spMk id="4" creationId="{B00EA061-FDBB-205A-28AA-89D7D0FA6711}"/>
          </ac:spMkLst>
        </pc:spChg>
      </pc:sldChg>
      <pc:sldChg chg="ord">
        <pc:chgData name="Zara Lowien" userId="ee52f0b1-32f6-4725-8acb-531a2242748d" providerId="ADAL" clId="{669E60FC-7A6A-4230-80F1-BF57F7840584}" dt="2026-02-11T02:01:00.144" v="2306"/>
        <pc:sldMkLst>
          <pc:docMk/>
          <pc:sldMk cId="4078960498" sldId="454"/>
        </pc:sldMkLst>
      </pc:sldChg>
      <pc:sldChg chg="delSp modSp mod">
        <pc:chgData name="Zara Lowien" userId="ee52f0b1-32f6-4725-8acb-531a2242748d" providerId="ADAL" clId="{669E60FC-7A6A-4230-80F1-BF57F7840584}" dt="2026-02-11T01:38:25.200" v="132" actId="20577"/>
        <pc:sldMkLst>
          <pc:docMk/>
          <pc:sldMk cId="1389302496" sldId="459"/>
        </pc:sldMkLst>
        <pc:spChg chg="mod">
          <ac:chgData name="Zara Lowien" userId="ee52f0b1-32f6-4725-8acb-531a2242748d" providerId="ADAL" clId="{669E60FC-7A6A-4230-80F1-BF57F7840584}" dt="2026-02-11T01:36:34.741" v="131" actId="20577"/>
          <ac:spMkLst>
            <pc:docMk/>
            <pc:sldMk cId="1389302496" sldId="459"/>
            <ac:spMk id="2" creationId="{E9522ACD-A14C-EBD4-3CE9-31CCBBFF88DD}"/>
          </ac:spMkLst>
        </pc:spChg>
        <pc:spChg chg="mod">
          <ac:chgData name="Zara Lowien" userId="ee52f0b1-32f6-4725-8acb-531a2242748d" providerId="ADAL" clId="{669E60FC-7A6A-4230-80F1-BF57F7840584}" dt="2026-02-11T01:38:25.200" v="132" actId="20577"/>
          <ac:spMkLst>
            <pc:docMk/>
            <pc:sldMk cId="1389302496" sldId="459"/>
            <ac:spMk id="6" creationId="{DAD557B6-3EDC-2547-F71F-28FB88CE939E}"/>
          </ac:spMkLst>
        </pc:spChg>
        <pc:picChg chg="del">
          <ac:chgData name="Zara Lowien" userId="ee52f0b1-32f6-4725-8acb-531a2242748d" providerId="ADAL" clId="{669E60FC-7A6A-4230-80F1-BF57F7840584}" dt="2026-02-11T01:36:32.015" v="125" actId="478"/>
          <ac:picMkLst>
            <pc:docMk/>
            <pc:sldMk cId="1389302496" sldId="459"/>
            <ac:picMk id="5" creationId="{09E4469B-04FC-6D6D-95FE-8CCD027505BC}"/>
          </ac:picMkLst>
        </pc:picChg>
      </pc:sldChg>
      <pc:sldChg chg="modSp mod">
        <pc:chgData name="Zara Lowien" userId="ee52f0b1-32f6-4725-8acb-531a2242748d" providerId="ADAL" clId="{669E60FC-7A6A-4230-80F1-BF57F7840584}" dt="2026-02-11T02:01:34.182" v="2394" actId="20577"/>
        <pc:sldMkLst>
          <pc:docMk/>
          <pc:sldMk cId="996694303" sldId="460"/>
        </pc:sldMkLst>
        <pc:spChg chg="mod">
          <ac:chgData name="Zara Lowien" userId="ee52f0b1-32f6-4725-8acb-531a2242748d" providerId="ADAL" clId="{669E60FC-7A6A-4230-80F1-BF57F7840584}" dt="2026-02-11T02:01:09.151" v="2320" actId="20577"/>
          <ac:spMkLst>
            <pc:docMk/>
            <pc:sldMk cId="996694303" sldId="460"/>
            <ac:spMk id="2" creationId="{F925D5F3-7A6E-78F5-E56B-38CBC54235B4}"/>
          </ac:spMkLst>
        </pc:spChg>
        <pc:spChg chg="mod">
          <ac:chgData name="Zara Lowien" userId="ee52f0b1-32f6-4725-8acb-531a2242748d" providerId="ADAL" clId="{669E60FC-7A6A-4230-80F1-BF57F7840584}" dt="2026-02-11T02:01:34.182" v="2394" actId="20577"/>
          <ac:spMkLst>
            <pc:docMk/>
            <pc:sldMk cId="996694303" sldId="460"/>
            <ac:spMk id="3" creationId="{02DE8C4C-F7BF-F57F-DD59-ACF164941779}"/>
          </ac:spMkLst>
        </pc:spChg>
      </pc:sldChg>
      <pc:sldChg chg="delSp modSp mod">
        <pc:chgData name="Zara Lowien" userId="ee52f0b1-32f6-4725-8acb-531a2242748d" providerId="ADAL" clId="{669E60FC-7A6A-4230-80F1-BF57F7840584}" dt="2026-02-11T01:47:40.640" v="1284" actId="404"/>
        <pc:sldMkLst>
          <pc:docMk/>
          <pc:sldMk cId="3661930463" sldId="461"/>
        </pc:sldMkLst>
        <pc:spChg chg="mod">
          <ac:chgData name="Zara Lowien" userId="ee52f0b1-32f6-4725-8acb-531a2242748d" providerId="ADAL" clId="{669E60FC-7A6A-4230-80F1-BF57F7840584}" dt="2026-02-11T01:41:08.592" v="341" actId="20577"/>
          <ac:spMkLst>
            <pc:docMk/>
            <pc:sldMk cId="3661930463" sldId="461"/>
            <ac:spMk id="2" creationId="{4D26975A-3EE3-5819-0F87-390D613DF378}"/>
          </ac:spMkLst>
        </pc:spChg>
        <pc:spChg chg="mod">
          <ac:chgData name="Zara Lowien" userId="ee52f0b1-32f6-4725-8acb-531a2242748d" providerId="ADAL" clId="{669E60FC-7A6A-4230-80F1-BF57F7840584}" dt="2026-02-11T01:47:40.640" v="1284" actId="404"/>
          <ac:spMkLst>
            <pc:docMk/>
            <pc:sldMk cId="3661930463" sldId="461"/>
            <ac:spMk id="6" creationId="{8C4D3002-9332-F0AC-3781-BEC1015AC105}"/>
          </ac:spMkLst>
        </pc:spChg>
        <pc:picChg chg="del">
          <ac:chgData name="Zara Lowien" userId="ee52f0b1-32f6-4725-8acb-531a2242748d" providerId="ADAL" clId="{669E60FC-7A6A-4230-80F1-BF57F7840584}" dt="2026-02-11T01:40:53.372" v="312" actId="478"/>
          <ac:picMkLst>
            <pc:docMk/>
            <pc:sldMk cId="3661930463" sldId="461"/>
            <ac:picMk id="5" creationId="{1E8055CA-C78E-28CF-798C-4159EA4504E4}"/>
          </ac:picMkLst>
        </pc:picChg>
      </pc:sldChg>
      <pc:sldChg chg="addSp delSp modSp mod modAnim">
        <pc:chgData name="Zara Lowien" userId="ee52f0b1-32f6-4725-8acb-531a2242748d" providerId="ADAL" clId="{669E60FC-7A6A-4230-80F1-BF57F7840584}" dt="2026-02-11T01:50:59.755" v="1390" actId="20577"/>
        <pc:sldMkLst>
          <pc:docMk/>
          <pc:sldMk cId="3509642746" sldId="462"/>
        </pc:sldMkLst>
        <pc:spChg chg="mod">
          <ac:chgData name="Zara Lowien" userId="ee52f0b1-32f6-4725-8acb-531a2242748d" providerId="ADAL" clId="{669E60FC-7A6A-4230-80F1-BF57F7840584}" dt="2026-02-11T01:47:58.341" v="1326" actId="20577"/>
          <ac:spMkLst>
            <pc:docMk/>
            <pc:sldMk cId="3509642746" sldId="462"/>
            <ac:spMk id="2" creationId="{D5CD3FDB-89DA-8BA6-177C-09729380CE5C}"/>
          </ac:spMkLst>
        </pc:spChg>
        <pc:spChg chg="add del">
          <ac:chgData name="Zara Lowien" userId="ee52f0b1-32f6-4725-8acb-531a2242748d" providerId="ADAL" clId="{669E60FC-7A6A-4230-80F1-BF57F7840584}" dt="2026-02-11T01:49:12.853" v="1337" actId="478"/>
          <ac:spMkLst>
            <pc:docMk/>
            <pc:sldMk cId="3509642746" sldId="462"/>
            <ac:spMk id="4" creationId="{D3F47494-5132-C75D-1CC6-4551A22E9DB9}"/>
          </ac:spMkLst>
        </pc:spChg>
        <pc:spChg chg="mod">
          <ac:chgData name="Zara Lowien" userId="ee52f0b1-32f6-4725-8acb-531a2242748d" providerId="ADAL" clId="{669E60FC-7A6A-4230-80F1-BF57F7840584}" dt="2026-02-11T01:48:57.448" v="1335" actId="12"/>
          <ac:spMkLst>
            <pc:docMk/>
            <pc:sldMk cId="3509642746" sldId="462"/>
            <ac:spMk id="6" creationId="{5588913E-5DFC-B0D0-AB1C-8972EEF3C41D}"/>
          </ac:spMkLst>
        </pc:spChg>
        <pc:spChg chg="add mod">
          <ac:chgData name="Zara Lowien" userId="ee52f0b1-32f6-4725-8acb-531a2242748d" providerId="ADAL" clId="{669E60FC-7A6A-4230-80F1-BF57F7840584}" dt="2026-02-11T01:50:29.163" v="1350" actId="1076"/>
          <ac:spMkLst>
            <pc:docMk/>
            <pc:sldMk cId="3509642746" sldId="462"/>
            <ac:spMk id="7" creationId="{302FA853-EF57-3A4D-138C-AA02FE384EF9}"/>
          </ac:spMkLst>
        </pc:spChg>
        <pc:spChg chg="add mod">
          <ac:chgData name="Zara Lowien" userId="ee52f0b1-32f6-4725-8acb-531a2242748d" providerId="ADAL" clId="{669E60FC-7A6A-4230-80F1-BF57F7840584}" dt="2026-02-11T01:50:59.755" v="1390" actId="20577"/>
          <ac:spMkLst>
            <pc:docMk/>
            <pc:sldMk cId="3509642746" sldId="462"/>
            <ac:spMk id="8" creationId="{ED659B74-B0BD-92F8-CD5F-7184D8E46E2A}"/>
          </ac:spMkLst>
        </pc:spChg>
        <pc:picChg chg="del">
          <ac:chgData name="Zara Lowien" userId="ee52f0b1-32f6-4725-8acb-531a2242748d" providerId="ADAL" clId="{669E60FC-7A6A-4230-80F1-BF57F7840584}" dt="2026-02-11T01:48:00.454" v="1327" actId="478"/>
          <ac:picMkLst>
            <pc:docMk/>
            <pc:sldMk cId="3509642746" sldId="462"/>
            <ac:picMk id="5" creationId="{AB75D13B-A7F0-D013-3EF8-2A954535D738}"/>
          </ac:picMkLst>
        </pc:picChg>
      </pc:sldChg>
      <pc:sldChg chg="addSp delSp modSp mod">
        <pc:chgData name="Zara Lowien" userId="ee52f0b1-32f6-4725-8acb-531a2242748d" providerId="ADAL" clId="{669E60FC-7A6A-4230-80F1-BF57F7840584}" dt="2026-02-11T01:55:57.426" v="1558" actId="403"/>
        <pc:sldMkLst>
          <pc:docMk/>
          <pc:sldMk cId="785941983" sldId="463"/>
        </pc:sldMkLst>
        <pc:spChg chg="mod">
          <ac:chgData name="Zara Lowien" userId="ee52f0b1-32f6-4725-8acb-531a2242748d" providerId="ADAL" clId="{669E60FC-7A6A-4230-80F1-BF57F7840584}" dt="2026-02-11T01:52:53.264" v="1426" actId="20577"/>
          <ac:spMkLst>
            <pc:docMk/>
            <pc:sldMk cId="785941983" sldId="463"/>
            <ac:spMk id="2" creationId="{706979A5-8F77-DAF5-CA46-AF68E66DB482}"/>
          </ac:spMkLst>
        </pc:spChg>
        <pc:spChg chg="mod">
          <ac:chgData name="Zara Lowien" userId="ee52f0b1-32f6-4725-8acb-531a2242748d" providerId="ADAL" clId="{669E60FC-7A6A-4230-80F1-BF57F7840584}" dt="2026-02-11T01:53:26.779" v="1528" actId="5793"/>
          <ac:spMkLst>
            <pc:docMk/>
            <pc:sldMk cId="785941983" sldId="463"/>
            <ac:spMk id="6" creationId="{1CDEC121-C0AC-BC4A-257E-91101BEA53E1}"/>
          </ac:spMkLst>
        </pc:spChg>
        <pc:graphicFrameChg chg="add mod modGraphic">
          <ac:chgData name="Zara Lowien" userId="ee52f0b1-32f6-4725-8acb-531a2242748d" providerId="ADAL" clId="{669E60FC-7A6A-4230-80F1-BF57F7840584}" dt="2026-02-11T01:55:57.426" v="1558" actId="403"/>
          <ac:graphicFrameMkLst>
            <pc:docMk/>
            <pc:sldMk cId="785941983" sldId="463"/>
            <ac:graphicFrameMk id="4" creationId="{62FCE92B-BEA1-9166-2C64-1BCEEA393FF1}"/>
          </ac:graphicFrameMkLst>
        </pc:graphicFrameChg>
        <pc:picChg chg="del">
          <ac:chgData name="Zara Lowien" userId="ee52f0b1-32f6-4725-8acb-531a2242748d" providerId="ADAL" clId="{669E60FC-7A6A-4230-80F1-BF57F7840584}" dt="2026-02-11T01:51:21.157" v="1395" actId="478"/>
          <ac:picMkLst>
            <pc:docMk/>
            <pc:sldMk cId="785941983" sldId="463"/>
            <ac:picMk id="5" creationId="{FF534BED-F9AF-B278-D7C9-DDC84D10EBD5}"/>
          </ac:picMkLst>
        </pc:picChg>
      </pc:sldChg>
      <pc:sldChg chg="addSp delSp modSp mod">
        <pc:chgData name="Zara Lowien" userId="ee52f0b1-32f6-4725-8acb-531a2242748d" providerId="ADAL" clId="{669E60FC-7A6A-4230-80F1-BF57F7840584}" dt="2026-02-11T01:40:48.221" v="311" actId="1076"/>
        <pc:sldMkLst>
          <pc:docMk/>
          <pc:sldMk cId="1236442396" sldId="464"/>
        </pc:sldMkLst>
        <pc:spChg chg="mod">
          <ac:chgData name="Zara Lowien" userId="ee52f0b1-32f6-4725-8acb-531a2242748d" providerId="ADAL" clId="{669E60FC-7A6A-4230-80F1-BF57F7840584}" dt="2026-02-11T01:38:40.441" v="175" actId="20577"/>
          <ac:spMkLst>
            <pc:docMk/>
            <pc:sldMk cId="1236442396" sldId="464"/>
            <ac:spMk id="2" creationId="{BDD34734-558E-BD05-0A37-325279A0AE12}"/>
          </ac:spMkLst>
        </pc:spChg>
        <pc:spChg chg="add del mod">
          <ac:chgData name="Zara Lowien" userId="ee52f0b1-32f6-4725-8acb-531a2242748d" providerId="ADAL" clId="{669E60FC-7A6A-4230-80F1-BF57F7840584}" dt="2026-02-11T01:40:34.866" v="308" actId="478"/>
          <ac:spMkLst>
            <pc:docMk/>
            <pc:sldMk cId="1236442396" sldId="464"/>
            <ac:spMk id="4" creationId="{532E7CC8-A582-D841-0FEF-5E5166603AC3}"/>
          </ac:spMkLst>
        </pc:spChg>
        <pc:graphicFrameChg chg="add mod modGraphic">
          <ac:chgData name="Zara Lowien" userId="ee52f0b1-32f6-4725-8acb-531a2242748d" providerId="ADAL" clId="{669E60FC-7A6A-4230-80F1-BF57F7840584}" dt="2026-02-11T01:40:48.221" v="311" actId="1076"/>
          <ac:graphicFrameMkLst>
            <pc:docMk/>
            <pc:sldMk cId="1236442396" sldId="464"/>
            <ac:graphicFrameMk id="6" creationId="{FC0178C1-7A79-3A7E-B081-3300A9AFD1FC}"/>
          </ac:graphicFrameMkLst>
        </pc:graphicFrameChg>
        <pc:picChg chg="del">
          <ac:chgData name="Zara Lowien" userId="ee52f0b1-32f6-4725-8acb-531a2242748d" providerId="ADAL" clId="{669E60FC-7A6A-4230-80F1-BF57F7840584}" dt="2026-02-11T01:38:44.536" v="179" actId="478"/>
          <ac:picMkLst>
            <pc:docMk/>
            <pc:sldMk cId="1236442396" sldId="464"/>
            <ac:picMk id="5" creationId="{E9CFAA8A-68D2-1DCE-9771-F9B0B95128FB}"/>
          </ac:picMkLst>
        </pc:picChg>
        <pc:picChg chg="del">
          <ac:chgData name="Zara Lowien" userId="ee52f0b1-32f6-4725-8acb-531a2242748d" providerId="ADAL" clId="{669E60FC-7A6A-4230-80F1-BF57F7840584}" dt="2026-02-11T01:38:44.003" v="178" actId="478"/>
          <ac:picMkLst>
            <pc:docMk/>
            <pc:sldMk cId="1236442396" sldId="464"/>
            <ac:picMk id="7" creationId="{DB0CC8AA-C7C3-E923-F0C0-CBC1CB3D963C}"/>
          </ac:picMkLst>
        </pc:picChg>
        <pc:picChg chg="del">
          <ac:chgData name="Zara Lowien" userId="ee52f0b1-32f6-4725-8acb-531a2242748d" providerId="ADAL" clId="{669E60FC-7A6A-4230-80F1-BF57F7840584}" dt="2026-02-11T01:38:43.247" v="177" actId="478"/>
          <ac:picMkLst>
            <pc:docMk/>
            <pc:sldMk cId="1236442396" sldId="464"/>
            <ac:picMk id="8" creationId="{CC0A736F-C173-EE14-765B-C7F9B75B4301}"/>
          </ac:picMkLst>
        </pc:picChg>
        <pc:picChg chg="del">
          <ac:chgData name="Zara Lowien" userId="ee52f0b1-32f6-4725-8acb-531a2242748d" providerId="ADAL" clId="{669E60FC-7A6A-4230-80F1-BF57F7840584}" dt="2026-02-11T01:38:42.613" v="176" actId="478"/>
          <ac:picMkLst>
            <pc:docMk/>
            <pc:sldMk cId="1236442396" sldId="464"/>
            <ac:picMk id="10" creationId="{BA35C30A-2A29-A8D0-2DE5-2B62EB5E8BBB}"/>
          </ac:picMkLst>
        </pc:picChg>
        <pc:picChg chg="mod">
          <ac:chgData name="Zara Lowien" userId="ee52f0b1-32f6-4725-8acb-531a2242748d" providerId="ADAL" clId="{669E60FC-7A6A-4230-80F1-BF57F7840584}" dt="2026-02-11T01:40:44.643" v="310" actId="1076"/>
          <ac:picMkLst>
            <pc:docMk/>
            <pc:sldMk cId="1236442396" sldId="464"/>
            <ac:picMk id="13" creationId="{E5D79DD4-ABCF-8EB8-E47A-C8CFB80E7780}"/>
          </ac:picMkLst>
        </pc:picChg>
      </pc:sldChg>
      <pc:sldChg chg="delSp modSp del mod">
        <pc:chgData name="Zara Lowien" userId="ee52f0b1-32f6-4725-8acb-531a2242748d" providerId="ADAL" clId="{669E60FC-7A6A-4230-80F1-BF57F7840584}" dt="2026-02-11T02:01:02.242" v="2307" actId="47"/>
        <pc:sldMkLst>
          <pc:docMk/>
          <pc:sldMk cId="4154582902" sldId="465"/>
        </pc:sldMkLst>
        <pc:spChg chg="mod">
          <ac:chgData name="Zara Lowien" userId="ee52f0b1-32f6-4725-8acb-531a2242748d" providerId="ADAL" clId="{669E60FC-7A6A-4230-80F1-BF57F7840584}" dt="2026-02-11T02:00:51.294" v="2301" actId="6549"/>
          <ac:spMkLst>
            <pc:docMk/>
            <pc:sldMk cId="4154582902" sldId="465"/>
            <ac:spMk id="2" creationId="{9B8A0763-9F56-67B3-0A32-8CBD568DFA64}"/>
          </ac:spMkLst>
        </pc:spChg>
        <pc:spChg chg="del">
          <ac:chgData name="Zara Lowien" userId="ee52f0b1-32f6-4725-8acb-531a2242748d" providerId="ADAL" clId="{669E60FC-7A6A-4230-80F1-BF57F7840584}" dt="2026-02-11T02:00:56.773" v="2304" actId="478"/>
          <ac:spMkLst>
            <pc:docMk/>
            <pc:sldMk cId="4154582902" sldId="465"/>
            <ac:spMk id="3" creationId="{A1152935-F31C-EFD4-4A30-D98FFF9F9C31}"/>
          </ac:spMkLst>
        </pc:spChg>
        <pc:spChg chg="del mod">
          <ac:chgData name="Zara Lowien" userId="ee52f0b1-32f6-4725-8acb-531a2242748d" providerId="ADAL" clId="{669E60FC-7A6A-4230-80F1-BF57F7840584}" dt="2026-02-11T02:00:54.622" v="2303" actId="478"/>
          <ac:spMkLst>
            <pc:docMk/>
            <pc:sldMk cId="4154582902" sldId="465"/>
            <ac:spMk id="4" creationId="{E84AD4E8-0E7C-421B-C5BC-7712D1961FA1}"/>
          </ac:spMkLst>
        </pc:spChg>
      </pc:sldChg>
      <pc:sldChg chg="del">
        <pc:chgData name="Zara Lowien" userId="ee52f0b1-32f6-4725-8acb-531a2242748d" providerId="ADAL" clId="{669E60FC-7A6A-4230-80F1-BF57F7840584}" dt="2026-02-11T02:00:46.618" v="2300" actId="47"/>
        <pc:sldMkLst>
          <pc:docMk/>
          <pc:sldMk cId="2058155312" sldId="467"/>
        </pc:sldMkLst>
      </pc:sldChg>
      <pc:sldChg chg="del">
        <pc:chgData name="Zara Lowien" userId="ee52f0b1-32f6-4725-8acb-531a2242748d" providerId="ADAL" clId="{669E60FC-7A6A-4230-80F1-BF57F7840584}" dt="2026-02-11T02:00:45.387" v="2299" actId="47"/>
        <pc:sldMkLst>
          <pc:docMk/>
          <pc:sldMk cId="3881098183" sldId="726"/>
        </pc:sldMkLst>
      </pc:sldChg>
      <pc:sldChg chg="modSp add mod">
        <pc:chgData name="Zara Lowien" userId="ee52f0b1-32f6-4725-8acb-531a2242748d" providerId="ADAL" clId="{669E60FC-7A6A-4230-80F1-BF57F7840584}" dt="2026-02-11T01:58:02.392" v="1717" actId="20577"/>
        <pc:sldMkLst>
          <pc:docMk/>
          <pc:sldMk cId="3691792501" sldId="727"/>
        </pc:sldMkLst>
        <pc:spChg chg="mod">
          <ac:chgData name="Zara Lowien" userId="ee52f0b1-32f6-4725-8acb-531a2242748d" providerId="ADAL" clId="{669E60FC-7A6A-4230-80F1-BF57F7840584}" dt="2026-02-11T01:58:02.392" v="1717" actId="20577"/>
          <ac:spMkLst>
            <pc:docMk/>
            <pc:sldMk cId="3691792501" sldId="727"/>
            <ac:spMk id="6" creationId="{AFD5C7F1-9C9F-30A4-4D1C-5905EF276313}"/>
          </ac:spMkLst>
        </pc:spChg>
      </pc:sldChg>
      <pc:sldChg chg="addSp delSp modSp add mod">
        <pc:chgData name="Zara Lowien" userId="ee52f0b1-32f6-4725-8acb-531a2242748d" providerId="ADAL" clId="{669E60FC-7A6A-4230-80F1-BF57F7840584}" dt="2026-02-11T01:55:11.360" v="1550"/>
        <pc:sldMkLst>
          <pc:docMk/>
          <pc:sldMk cId="400375551" sldId="728"/>
        </pc:sldMkLst>
        <pc:spChg chg="del mod">
          <ac:chgData name="Zara Lowien" userId="ee52f0b1-32f6-4725-8acb-531a2242748d" providerId="ADAL" clId="{669E60FC-7A6A-4230-80F1-BF57F7840584}" dt="2026-02-11T01:55:11.360" v="1550"/>
          <ac:spMkLst>
            <pc:docMk/>
            <pc:sldMk cId="400375551" sldId="728"/>
            <ac:spMk id="6" creationId="{FBA8F675-FA55-4848-1A45-F0BB6F1BFD99}"/>
          </ac:spMkLst>
        </pc:spChg>
        <pc:graphicFrameChg chg="del">
          <ac:chgData name="Zara Lowien" userId="ee52f0b1-32f6-4725-8acb-531a2242748d" providerId="ADAL" clId="{669E60FC-7A6A-4230-80F1-BF57F7840584}" dt="2026-02-11T01:54:28.485" v="1535" actId="478"/>
          <ac:graphicFrameMkLst>
            <pc:docMk/>
            <pc:sldMk cId="400375551" sldId="728"/>
            <ac:graphicFrameMk id="4" creationId="{0D470AFD-B6ED-9009-4252-E522BA125B90}"/>
          </ac:graphicFrameMkLst>
        </pc:graphicFrameChg>
        <pc:graphicFrameChg chg="add mod modGraphic">
          <ac:chgData name="Zara Lowien" userId="ee52f0b1-32f6-4725-8acb-531a2242748d" providerId="ADAL" clId="{669E60FC-7A6A-4230-80F1-BF57F7840584}" dt="2026-02-11T01:55:08.500" v="1548" actId="14100"/>
          <ac:graphicFrameMkLst>
            <pc:docMk/>
            <pc:sldMk cId="400375551" sldId="728"/>
            <ac:graphicFrameMk id="5" creationId="{9EA04C7B-95ED-B972-1182-E5F7222B36CD}"/>
          </ac:graphicFrameMkLst>
        </pc:graphicFrameChg>
      </pc:sldChg>
      <pc:sldChg chg="addSp delSp modSp add mod">
        <pc:chgData name="Zara Lowien" userId="ee52f0b1-32f6-4725-8acb-531a2242748d" providerId="ADAL" clId="{669E60FC-7A6A-4230-80F1-BF57F7840584}" dt="2026-02-11T01:55:50.326" v="1557" actId="14100"/>
        <pc:sldMkLst>
          <pc:docMk/>
          <pc:sldMk cId="3167873200" sldId="729"/>
        </pc:sldMkLst>
        <pc:graphicFrameChg chg="add mod modGraphic">
          <ac:chgData name="Zara Lowien" userId="ee52f0b1-32f6-4725-8acb-531a2242748d" providerId="ADAL" clId="{669E60FC-7A6A-4230-80F1-BF57F7840584}" dt="2026-02-11T01:55:50.326" v="1557" actId="14100"/>
          <ac:graphicFrameMkLst>
            <pc:docMk/>
            <pc:sldMk cId="3167873200" sldId="729"/>
            <ac:graphicFrameMk id="4" creationId="{AE234608-3EF4-17F4-D167-DA2D32180A6F}"/>
          </ac:graphicFrameMkLst>
        </pc:graphicFrameChg>
        <pc:graphicFrameChg chg="del">
          <ac:chgData name="Zara Lowien" userId="ee52f0b1-32f6-4725-8acb-531a2242748d" providerId="ADAL" clId="{669E60FC-7A6A-4230-80F1-BF57F7840584}" dt="2026-02-11T01:55:22.887" v="1552" actId="478"/>
          <ac:graphicFrameMkLst>
            <pc:docMk/>
            <pc:sldMk cId="3167873200" sldId="729"/>
            <ac:graphicFrameMk id="5" creationId="{22EBD938-90E7-8409-C26F-F69720D0668D}"/>
          </ac:graphicFrameMkLst>
        </pc:graphicFrameChg>
      </pc:sldChg>
    </pc:docChg>
  </pc:docChgLst>
  <pc:docChgLst>
    <pc:chgData name="Christine  Freak" userId="e84c1c8c-2c85-43f1-819f-7584d1b6c352" providerId="ADAL" clId="{F71C2E8A-F1B3-44CA-B7F8-65E6846AB478}"/>
    <pc:docChg chg="undo custSel modSld">
      <pc:chgData name="Christine  Freak" userId="e84c1c8c-2c85-43f1-819f-7584d1b6c352" providerId="ADAL" clId="{F71C2E8A-F1B3-44CA-B7F8-65E6846AB478}" dt="2026-02-11T01:58:50.827" v="512" actId="14734"/>
      <pc:docMkLst>
        <pc:docMk/>
      </pc:docMkLst>
      <pc:sldChg chg="modSp mod">
        <pc:chgData name="Christine  Freak" userId="e84c1c8c-2c85-43f1-819f-7584d1b6c352" providerId="ADAL" clId="{F71C2E8A-F1B3-44CA-B7F8-65E6846AB478}" dt="2026-02-11T01:54:02.725" v="489" actId="5793"/>
        <pc:sldMkLst>
          <pc:docMk/>
          <pc:sldMk cId="1389302496" sldId="459"/>
        </pc:sldMkLst>
        <pc:spChg chg="mod">
          <ac:chgData name="Christine  Freak" userId="e84c1c8c-2c85-43f1-819f-7584d1b6c352" providerId="ADAL" clId="{F71C2E8A-F1B3-44CA-B7F8-65E6846AB478}" dt="2026-02-11T01:54:02.725" v="489" actId="5793"/>
          <ac:spMkLst>
            <pc:docMk/>
            <pc:sldMk cId="1389302496" sldId="459"/>
            <ac:spMk id="6" creationId="{DAD557B6-3EDC-2547-F71F-28FB88CE939E}"/>
          </ac:spMkLst>
        </pc:spChg>
      </pc:sldChg>
      <pc:sldChg chg="modSp mod">
        <pc:chgData name="Christine  Freak" userId="e84c1c8c-2c85-43f1-819f-7584d1b6c352" providerId="ADAL" clId="{F71C2E8A-F1B3-44CA-B7F8-65E6846AB478}" dt="2026-02-11T01:58:43.499" v="511" actId="20577"/>
        <pc:sldMkLst>
          <pc:docMk/>
          <pc:sldMk cId="785941983" sldId="463"/>
        </pc:sldMkLst>
        <pc:graphicFrameChg chg="mod modGraphic">
          <ac:chgData name="Christine  Freak" userId="e84c1c8c-2c85-43f1-819f-7584d1b6c352" providerId="ADAL" clId="{F71C2E8A-F1B3-44CA-B7F8-65E6846AB478}" dt="2026-02-11T01:58:43.499" v="511" actId="20577"/>
          <ac:graphicFrameMkLst>
            <pc:docMk/>
            <pc:sldMk cId="785941983" sldId="463"/>
            <ac:graphicFrameMk id="4" creationId="{62FCE92B-BEA1-9166-2C64-1BCEEA393FF1}"/>
          </ac:graphicFrameMkLst>
        </pc:graphicFrameChg>
      </pc:sldChg>
      <pc:sldChg chg="modSp mod">
        <pc:chgData name="Christine  Freak" userId="e84c1c8c-2c85-43f1-819f-7584d1b6c352" providerId="ADAL" clId="{F71C2E8A-F1B3-44CA-B7F8-65E6846AB478}" dt="2026-02-11T01:58:50.827" v="512" actId="14734"/>
        <pc:sldMkLst>
          <pc:docMk/>
          <pc:sldMk cId="400375551" sldId="728"/>
        </pc:sldMkLst>
        <pc:graphicFrameChg chg="modGraphic">
          <ac:chgData name="Christine  Freak" userId="e84c1c8c-2c85-43f1-819f-7584d1b6c352" providerId="ADAL" clId="{F71C2E8A-F1B3-44CA-B7F8-65E6846AB478}" dt="2026-02-11T01:58:50.827" v="512" actId="14734"/>
          <ac:graphicFrameMkLst>
            <pc:docMk/>
            <pc:sldMk cId="400375551" sldId="728"/>
            <ac:graphicFrameMk id="5" creationId="{9EA04C7B-95ED-B972-1182-E5F7222B36CD}"/>
          </ac:graphicFrameMkLst>
        </pc:graphicFrameChg>
      </pc:sldChg>
      <pc:sldChg chg="modSp mod">
        <pc:chgData name="Christine  Freak" userId="e84c1c8c-2c85-43f1-819f-7584d1b6c352" providerId="ADAL" clId="{F71C2E8A-F1B3-44CA-B7F8-65E6846AB478}" dt="2026-02-11T01:58:14.418" v="507" actId="14734"/>
        <pc:sldMkLst>
          <pc:docMk/>
          <pc:sldMk cId="3167873200" sldId="729"/>
        </pc:sldMkLst>
        <pc:graphicFrameChg chg="modGraphic">
          <ac:chgData name="Christine  Freak" userId="e84c1c8c-2c85-43f1-819f-7584d1b6c352" providerId="ADAL" clId="{F71C2E8A-F1B3-44CA-B7F8-65E6846AB478}" dt="2026-02-11T01:58:14.418" v="507" actId="14734"/>
          <ac:graphicFrameMkLst>
            <pc:docMk/>
            <pc:sldMk cId="3167873200" sldId="729"/>
            <ac:graphicFrameMk id="4" creationId="{AE234608-3EF4-17F4-D167-DA2D32180A6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558CE-5C6F-4D59-8D7C-77C4C3F047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E9F9227-7E8B-49D1-A3CD-49BB99BB28D7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Discussion Paper</a:t>
          </a:r>
          <a:endParaRPr lang="en-AU"/>
        </a:p>
      </dgm:t>
    </dgm:pt>
    <dgm:pt modelId="{83B7BE11-BDE3-4694-BC44-00A8FD3A31D9}" type="parTrans" cxnId="{CFB1DB49-0255-42A0-9B6C-4055AAFE910B}">
      <dgm:prSet/>
      <dgm:spPr/>
      <dgm:t>
        <a:bodyPr/>
        <a:lstStyle/>
        <a:p>
          <a:endParaRPr lang="en-AU"/>
        </a:p>
      </dgm:t>
    </dgm:pt>
    <dgm:pt modelId="{A74CAEAE-0B4A-400E-B42A-8310B620AADE}" type="sibTrans" cxnId="{CFB1DB49-0255-42A0-9B6C-4055AAFE910B}">
      <dgm:prSet/>
      <dgm:spPr/>
      <dgm:t>
        <a:bodyPr/>
        <a:lstStyle/>
        <a:p>
          <a:endParaRPr lang="en-AU"/>
        </a:p>
      </dgm:t>
    </dgm:pt>
    <dgm:pt modelId="{8016B246-2670-4F72-920B-A63A03CD386D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Initial SDL Assessments</a:t>
          </a:r>
        </a:p>
      </dgm:t>
    </dgm:pt>
    <dgm:pt modelId="{AE297C34-CD61-45C9-A517-21743610657A}" type="parTrans" cxnId="{DE8333B5-B235-4761-B667-ECD88612EE0F}">
      <dgm:prSet/>
      <dgm:spPr/>
      <dgm:t>
        <a:bodyPr/>
        <a:lstStyle/>
        <a:p>
          <a:endParaRPr lang="en-AU"/>
        </a:p>
      </dgm:t>
    </dgm:pt>
    <dgm:pt modelId="{93EA96B6-DC29-485F-976A-31F983355DC9}" type="sibTrans" cxnId="{DE8333B5-B235-4761-B667-ECD88612EE0F}">
      <dgm:prSet/>
      <dgm:spPr/>
      <dgm:t>
        <a:bodyPr/>
        <a:lstStyle/>
        <a:p>
          <a:endParaRPr lang="en-AU"/>
        </a:p>
      </dgm:t>
    </dgm:pt>
    <dgm:pt modelId="{7C14D8AB-817C-41DD-8837-C90E66B7679B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SDL Assessment Framework</a:t>
          </a:r>
        </a:p>
      </dgm:t>
    </dgm:pt>
    <dgm:pt modelId="{E3A17599-024E-4C73-9CB4-E56B39D053CE}" type="parTrans" cxnId="{2190F5E3-ABFA-437F-8CF4-FBE668061965}">
      <dgm:prSet/>
      <dgm:spPr/>
      <dgm:t>
        <a:bodyPr/>
        <a:lstStyle/>
        <a:p>
          <a:endParaRPr lang="en-AU"/>
        </a:p>
      </dgm:t>
    </dgm:pt>
    <dgm:pt modelId="{322A1CC7-E666-497F-8CD7-68236BBE6861}" type="sibTrans" cxnId="{2190F5E3-ABFA-437F-8CF4-FBE668061965}">
      <dgm:prSet/>
      <dgm:spPr/>
      <dgm:t>
        <a:bodyPr/>
        <a:lstStyle/>
        <a:p>
          <a:endParaRPr lang="en-AU"/>
        </a:p>
      </dgm:t>
    </dgm:pt>
    <dgm:pt modelId="{61DED45B-AC8D-432A-96D2-4B87259EE28E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Menindee Technical Report</a:t>
          </a:r>
        </a:p>
      </dgm:t>
    </dgm:pt>
    <dgm:pt modelId="{01C546A9-87B8-4768-B1CE-0C70BCD05E05}" type="parTrans" cxnId="{A4E7E6C9-9752-4B5D-B19B-05F630C8CB79}">
      <dgm:prSet/>
      <dgm:spPr/>
      <dgm:t>
        <a:bodyPr/>
        <a:lstStyle/>
        <a:p>
          <a:endParaRPr lang="en-AU"/>
        </a:p>
      </dgm:t>
    </dgm:pt>
    <dgm:pt modelId="{37B3485B-F393-4228-AE9F-2381348BC4B2}" type="sibTrans" cxnId="{A4E7E6C9-9752-4B5D-B19B-05F630C8CB79}">
      <dgm:prSet/>
      <dgm:spPr/>
      <dgm:t>
        <a:bodyPr/>
        <a:lstStyle/>
        <a:p>
          <a:endParaRPr lang="en-AU"/>
        </a:p>
      </dgm:t>
    </dgm:pt>
    <dgm:pt modelId="{BFC5B2B8-5A24-4A31-A2D5-DFF84CABFA03}">
      <dgm:prSet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Menindee</a:t>
          </a:r>
          <a:r>
            <a:rPr lang="en-US">
              <a:solidFill>
                <a:schemeClr val="bg1"/>
              </a:solidFill>
            </a:rPr>
            <a:t> Issues Paper</a:t>
          </a:r>
        </a:p>
      </dgm:t>
    </dgm:pt>
    <dgm:pt modelId="{CA08CF32-2032-44AE-86DF-73AE8578AD2C}" type="parTrans" cxnId="{84BC3588-0FE0-4C03-8041-565F7D9571EB}">
      <dgm:prSet/>
      <dgm:spPr/>
      <dgm:t>
        <a:bodyPr/>
        <a:lstStyle/>
        <a:p>
          <a:endParaRPr lang="en-AU"/>
        </a:p>
      </dgm:t>
    </dgm:pt>
    <dgm:pt modelId="{94F91756-DDA6-4412-8276-6DB1569F3BA3}" type="sibTrans" cxnId="{84BC3588-0FE0-4C03-8041-565F7D9571EB}">
      <dgm:prSet/>
      <dgm:spPr/>
      <dgm:t>
        <a:bodyPr/>
        <a:lstStyle/>
        <a:p>
          <a:endParaRPr lang="en-AU"/>
        </a:p>
      </dgm:t>
    </dgm:pt>
    <dgm:pt modelId="{3BA155E6-D769-4412-8077-F31EC0953E76}" type="pres">
      <dgm:prSet presAssocID="{FFE558CE-5C6F-4D59-8D7C-77C4C3F0473D}" presName="diagram" presStyleCnt="0">
        <dgm:presLayoutVars>
          <dgm:dir/>
          <dgm:resizeHandles val="exact"/>
        </dgm:presLayoutVars>
      </dgm:prSet>
      <dgm:spPr/>
    </dgm:pt>
    <dgm:pt modelId="{424C32BE-53E6-4A23-ACD9-D18AC8E41B44}" type="pres">
      <dgm:prSet presAssocID="{BE9F9227-7E8B-49D1-A3CD-49BB99BB28D7}" presName="node" presStyleLbl="node1" presStyleIdx="0" presStyleCnt="5">
        <dgm:presLayoutVars>
          <dgm:bulletEnabled val="1"/>
        </dgm:presLayoutVars>
      </dgm:prSet>
      <dgm:spPr/>
    </dgm:pt>
    <dgm:pt modelId="{B2AA2E0B-25EC-4243-AA1D-0B9A0823C05B}" type="pres">
      <dgm:prSet presAssocID="{A74CAEAE-0B4A-400E-B42A-8310B620AADE}" presName="sibTrans" presStyleCnt="0"/>
      <dgm:spPr/>
    </dgm:pt>
    <dgm:pt modelId="{64A73FAC-990E-472F-9ACB-2552971379CE}" type="pres">
      <dgm:prSet presAssocID="{8016B246-2670-4F72-920B-A63A03CD386D}" presName="node" presStyleLbl="node1" presStyleIdx="1" presStyleCnt="5">
        <dgm:presLayoutVars>
          <dgm:bulletEnabled val="1"/>
        </dgm:presLayoutVars>
      </dgm:prSet>
      <dgm:spPr/>
    </dgm:pt>
    <dgm:pt modelId="{7193B8DC-AA07-494D-84CB-DBB38372F425}" type="pres">
      <dgm:prSet presAssocID="{93EA96B6-DC29-485F-976A-31F983355DC9}" presName="sibTrans" presStyleCnt="0"/>
      <dgm:spPr/>
    </dgm:pt>
    <dgm:pt modelId="{C78E4574-DC32-465D-AC00-DB3ACF54534C}" type="pres">
      <dgm:prSet presAssocID="{7C14D8AB-817C-41DD-8837-C90E66B7679B}" presName="node" presStyleLbl="node1" presStyleIdx="2" presStyleCnt="5">
        <dgm:presLayoutVars>
          <dgm:bulletEnabled val="1"/>
        </dgm:presLayoutVars>
      </dgm:prSet>
      <dgm:spPr/>
    </dgm:pt>
    <dgm:pt modelId="{6CC47BEF-4337-4204-A43F-B31792784D11}" type="pres">
      <dgm:prSet presAssocID="{322A1CC7-E666-497F-8CD7-68236BBE6861}" presName="sibTrans" presStyleCnt="0"/>
      <dgm:spPr/>
    </dgm:pt>
    <dgm:pt modelId="{11178955-509B-45A0-85B1-D0BCBE4C6C76}" type="pres">
      <dgm:prSet presAssocID="{61DED45B-AC8D-432A-96D2-4B87259EE28E}" presName="node" presStyleLbl="node1" presStyleIdx="3" presStyleCnt="5">
        <dgm:presLayoutVars>
          <dgm:bulletEnabled val="1"/>
        </dgm:presLayoutVars>
      </dgm:prSet>
      <dgm:spPr/>
    </dgm:pt>
    <dgm:pt modelId="{C09033C9-A1A9-4246-8A7D-7F668B0D3568}" type="pres">
      <dgm:prSet presAssocID="{37B3485B-F393-4228-AE9F-2381348BC4B2}" presName="sibTrans" presStyleCnt="0"/>
      <dgm:spPr/>
    </dgm:pt>
    <dgm:pt modelId="{2E06C73B-9404-4F89-A6DB-4A27023C44EE}" type="pres">
      <dgm:prSet presAssocID="{BFC5B2B8-5A24-4A31-A2D5-DFF84CABFA03}" presName="node" presStyleLbl="node1" presStyleIdx="4" presStyleCnt="5">
        <dgm:presLayoutVars>
          <dgm:bulletEnabled val="1"/>
        </dgm:presLayoutVars>
      </dgm:prSet>
      <dgm:spPr/>
    </dgm:pt>
  </dgm:ptLst>
  <dgm:cxnLst>
    <dgm:cxn modelId="{C3847A0F-5141-401A-A1E8-0D9646ADA024}" type="presOf" srcId="{8016B246-2670-4F72-920B-A63A03CD386D}" destId="{64A73FAC-990E-472F-9ACB-2552971379CE}" srcOrd="0" destOrd="0" presId="urn:microsoft.com/office/officeart/2005/8/layout/default"/>
    <dgm:cxn modelId="{8CC2EE0F-A6AB-40BB-B255-A2E8BE3DBC6E}" type="presOf" srcId="{7C14D8AB-817C-41DD-8837-C90E66B7679B}" destId="{C78E4574-DC32-465D-AC00-DB3ACF54534C}" srcOrd="0" destOrd="0" presId="urn:microsoft.com/office/officeart/2005/8/layout/default"/>
    <dgm:cxn modelId="{BAC82F26-345F-4CD0-939B-83D2BF5B5364}" type="presOf" srcId="{FFE558CE-5C6F-4D59-8D7C-77C4C3F0473D}" destId="{3BA155E6-D769-4412-8077-F31EC0953E76}" srcOrd="0" destOrd="0" presId="urn:microsoft.com/office/officeart/2005/8/layout/default"/>
    <dgm:cxn modelId="{CFB1DB49-0255-42A0-9B6C-4055AAFE910B}" srcId="{FFE558CE-5C6F-4D59-8D7C-77C4C3F0473D}" destId="{BE9F9227-7E8B-49D1-A3CD-49BB99BB28D7}" srcOrd="0" destOrd="0" parTransId="{83B7BE11-BDE3-4694-BC44-00A8FD3A31D9}" sibTransId="{A74CAEAE-0B4A-400E-B42A-8310B620AADE}"/>
    <dgm:cxn modelId="{84BC3588-0FE0-4C03-8041-565F7D9571EB}" srcId="{FFE558CE-5C6F-4D59-8D7C-77C4C3F0473D}" destId="{BFC5B2B8-5A24-4A31-A2D5-DFF84CABFA03}" srcOrd="4" destOrd="0" parTransId="{CA08CF32-2032-44AE-86DF-73AE8578AD2C}" sibTransId="{94F91756-DDA6-4412-8276-6DB1569F3BA3}"/>
    <dgm:cxn modelId="{ECEBAC96-0863-4E3F-92EE-0AD9BAE35B3C}" type="presOf" srcId="{BE9F9227-7E8B-49D1-A3CD-49BB99BB28D7}" destId="{424C32BE-53E6-4A23-ACD9-D18AC8E41B44}" srcOrd="0" destOrd="0" presId="urn:microsoft.com/office/officeart/2005/8/layout/default"/>
    <dgm:cxn modelId="{DE8333B5-B235-4761-B667-ECD88612EE0F}" srcId="{FFE558CE-5C6F-4D59-8D7C-77C4C3F0473D}" destId="{8016B246-2670-4F72-920B-A63A03CD386D}" srcOrd="1" destOrd="0" parTransId="{AE297C34-CD61-45C9-A517-21743610657A}" sibTransId="{93EA96B6-DC29-485F-976A-31F983355DC9}"/>
    <dgm:cxn modelId="{A4E7E6C9-9752-4B5D-B19B-05F630C8CB79}" srcId="{FFE558CE-5C6F-4D59-8D7C-77C4C3F0473D}" destId="{61DED45B-AC8D-432A-96D2-4B87259EE28E}" srcOrd="3" destOrd="0" parTransId="{01C546A9-87B8-4768-B1CE-0C70BCD05E05}" sibTransId="{37B3485B-F393-4228-AE9F-2381348BC4B2}"/>
    <dgm:cxn modelId="{ECB52DE3-425F-4DDA-80A1-4816C4D71F6B}" type="presOf" srcId="{61DED45B-AC8D-432A-96D2-4B87259EE28E}" destId="{11178955-509B-45A0-85B1-D0BCBE4C6C76}" srcOrd="0" destOrd="0" presId="urn:microsoft.com/office/officeart/2005/8/layout/default"/>
    <dgm:cxn modelId="{2190F5E3-ABFA-437F-8CF4-FBE668061965}" srcId="{FFE558CE-5C6F-4D59-8D7C-77C4C3F0473D}" destId="{7C14D8AB-817C-41DD-8837-C90E66B7679B}" srcOrd="2" destOrd="0" parTransId="{E3A17599-024E-4C73-9CB4-E56B39D053CE}" sibTransId="{322A1CC7-E666-497F-8CD7-68236BBE6861}"/>
    <dgm:cxn modelId="{B5D431F6-DD91-4B88-9534-2942DFF680B7}" type="presOf" srcId="{BFC5B2B8-5A24-4A31-A2D5-DFF84CABFA03}" destId="{2E06C73B-9404-4F89-A6DB-4A27023C44EE}" srcOrd="0" destOrd="0" presId="urn:microsoft.com/office/officeart/2005/8/layout/default"/>
    <dgm:cxn modelId="{276D5016-F494-41F6-9AD6-9C01BA0880F8}" type="presParOf" srcId="{3BA155E6-D769-4412-8077-F31EC0953E76}" destId="{424C32BE-53E6-4A23-ACD9-D18AC8E41B44}" srcOrd="0" destOrd="0" presId="urn:microsoft.com/office/officeart/2005/8/layout/default"/>
    <dgm:cxn modelId="{619D9AE3-251E-44E9-A5D5-5188746E7ACA}" type="presParOf" srcId="{3BA155E6-D769-4412-8077-F31EC0953E76}" destId="{B2AA2E0B-25EC-4243-AA1D-0B9A0823C05B}" srcOrd="1" destOrd="0" presId="urn:microsoft.com/office/officeart/2005/8/layout/default"/>
    <dgm:cxn modelId="{5E57BCE2-AB6B-4014-91BF-12EF39411B13}" type="presParOf" srcId="{3BA155E6-D769-4412-8077-F31EC0953E76}" destId="{64A73FAC-990E-472F-9ACB-2552971379CE}" srcOrd="2" destOrd="0" presId="urn:microsoft.com/office/officeart/2005/8/layout/default"/>
    <dgm:cxn modelId="{41A15AB6-B471-4A1B-A550-05814A9F47EC}" type="presParOf" srcId="{3BA155E6-D769-4412-8077-F31EC0953E76}" destId="{7193B8DC-AA07-494D-84CB-DBB38372F425}" srcOrd="3" destOrd="0" presId="urn:microsoft.com/office/officeart/2005/8/layout/default"/>
    <dgm:cxn modelId="{AB53B7C8-F8A3-4F11-9F0A-DD936DD4C24E}" type="presParOf" srcId="{3BA155E6-D769-4412-8077-F31EC0953E76}" destId="{C78E4574-DC32-465D-AC00-DB3ACF54534C}" srcOrd="4" destOrd="0" presId="urn:microsoft.com/office/officeart/2005/8/layout/default"/>
    <dgm:cxn modelId="{159ECF78-7090-4426-AB68-4B4457631AC1}" type="presParOf" srcId="{3BA155E6-D769-4412-8077-F31EC0953E76}" destId="{6CC47BEF-4337-4204-A43F-B31792784D11}" srcOrd="5" destOrd="0" presId="urn:microsoft.com/office/officeart/2005/8/layout/default"/>
    <dgm:cxn modelId="{ED6E9E06-B877-4840-BC74-C695329A5CD4}" type="presParOf" srcId="{3BA155E6-D769-4412-8077-F31EC0953E76}" destId="{11178955-509B-45A0-85B1-D0BCBE4C6C76}" srcOrd="6" destOrd="0" presId="urn:microsoft.com/office/officeart/2005/8/layout/default"/>
    <dgm:cxn modelId="{A41B2AC3-8816-4588-8DBB-595738EE6491}" type="presParOf" srcId="{3BA155E6-D769-4412-8077-F31EC0953E76}" destId="{C09033C9-A1A9-4246-8A7D-7F668B0D3568}" srcOrd="7" destOrd="0" presId="urn:microsoft.com/office/officeart/2005/8/layout/default"/>
    <dgm:cxn modelId="{E9FF360C-9CF2-442B-BB35-F3B318918AB8}" type="presParOf" srcId="{3BA155E6-D769-4412-8077-F31EC0953E76}" destId="{2E06C73B-9404-4F89-A6DB-4A27023C44E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1C4EB-FB8A-444E-A539-17AA0BF562D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9088E8-2B65-4635-AB02-E31F1CF9A1F7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No more water from agriculture (by any means) </a:t>
          </a:r>
          <a:endParaRPr lang="en-US"/>
        </a:p>
      </dgm:t>
    </dgm:pt>
    <dgm:pt modelId="{31508950-99DA-45EF-AB31-9B02F3202F7A}" type="parTrans" cxnId="{BCCAFE9C-461E-4373-9EED-5B3E8B1AFBE6}">
      <dgm:prSet/>
      <dgm:spPr/>
      <dgm:t>
        <a:bodyPr/>
        <a:lstStyle/>
        <a:p>
          <a:endParaRPr lang="en-US"/>
        </a:p>
      </dgm:t>
    </dgm:pt>
    <dgm:pt modelId="{3BDA0785-8B0F-444C-BD39-8A7A2ED11688}" type="sibTrans" cxnId="{BCCAFE9C-461E-4373-9EED-5B3E8B1AFBE6}">
      <dgm:prSet/>
      <dgm:spPr/>
      <dgm:t>
        <a:bodyPr/>
        <a:lstStyle/>
        <a:p>
          <a:endParaRPr lang="en-US"/>
        </a:p>
      </dgm:t>
    </dgm:pt>
    <dgm:pt modelId="{EB6EF789-57B1-4D73-B413-6D6737C94D5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Future Basin Plan focus on improving managing what water has been acquired</a:t>
          </a:r>
          <a:endParaRPr lang="en-US"/>
        </a:p>
      </dgm:t>
    </dgm:pt>
    <dgm:pt modelId="{F53BC2D9-E16F-4F7E-BB27-27BE4463236E}" type="parTrans" cxnId="{02B20BCB-D8EA-4C2C-A233-4884354DA4DB}">
      <dgm:prSet/>
      <dgm:spPr/>
      <dgm:t>
        <a:bodyPr/>
        <a:lstStyle/>
        <a:p>
          <a:endParaRPr lang="en-US"/>
        </a:p>
      </dgm:t>
    </dgm:pt>
    <dgm:pt modelId="{22F2C695-7E11-45B9-B5D0-3D4E8B0D5DC0}" type="sibTrans" cxnId="{02B20BCB-D8EA-4C2C-A233-4884354DA4DB}">
      <dgm:prSet/>
      <dgm:spPr/>
      <dgm:t>
        <a:bodyPr/>
        <a:lstStyle/>
        <a:p>
          <a:endParaRPr lang="en-US"/>
        </a:p>
      </dgm:t>
    </dgm:pt>
    <dgm:pt modelId="{EEC4A7D5-7286-4E7B-A324-40E8A5D1CD0E}" type="pres">
      <dgm:prSet presAssocID="{E621C4EB-FB8A-444E-A539-17AA0BF562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84FDE6-CA76-46A6-8DD5-F6EAB012452B}" type="pres">
      <dgm:prSet presAssocID="{039088E8-2B65-4635-AB02-E31F1CF9A1F7}" presName="hierRoot1" presStyleCnt="0"/>
      <dgm:spPr/>
    </dgm:pt>
    <dgm:pt modelId="{9FD1160C-54D4-4EDC-9568-762CB426B11D}" type="pres">
      <dgm:prSet presAssocID="{039088E8-2B65-4635-AB02-E31F1CF9A1F7}" presName="composite" presStyleCnt="0"/>
      <dgm:spPr/>
    </dgm:pt>
    <dgm:pt modelId="{BDDA8D41-79D6-4E9C-AC42-1C8DCE1EA329}" type="pres">
      <dgm:prSet presAssocID="{039088E8-2B65-4635-AB02-E31F1CF9A1F7}" presName="background" presStyleLbl="node0" presStyleIdx="0" presStyleCnt="2"/>
      <dgm:spPr/>
    </dgm:pt>
    <dgm:pt modelId="{B26A73A9-542A-4B86-971E-899F64F8FEF8}" type="pres">
      <dgm:prSet presAssocID="{039088E8-2B65-4635-AB02-E31F1CF9A1F7}" presName="text" presStyleLbl="fgAcc0" presStyleIdx="0" presStyleCnt="2">
        <dgm:presLayoutVars>
          <dgm:chPref val="3"/>
        </dgm:presLayoutVars>
      </dgm:prSet>
      <dgm:spPr/>
    </dgm:pt>
    <dgm:pt modelId="{9A8A29B6-7084-431E-A356-6B0CA2018402}" type="pres">
      <dgm:prSet presAssocID="{039088E8-2B65-4635-AB02-E31F1CF9A1F7}" presName="hierChild2" presStyleCnt="0"/>
      <dgm:spPr/>
    </dgm:pt>
    <dgm:pt modelId="{A2CE8CF9-A4FE-4F3C-A403-22DF90350F33}" type="pres">
      <dgm:prSet presAssocID="{EB6EF789-57B1-4D73-B413-6D6737C94D58}" presName="hierRoot1" presStyleCnt="0"/>
      <dgm:spPr/>
    </dgm:pt>
    <dgm:pt modelId="{F63AC9B5-ED1F-4386-A811-854EA1F93B62}" type="pres">
      <dgm:prSet presAssocID="{EB6EF789-57B1-4D73-B413-6D6737C94D58}" presName="composite" presStyleCnt="0"/>
      <dgm:spPr/>
    </dgm:pt>
    <dgm:pt modelId="{D70BA9B6-045B-4795-98ED-8C7E47692712}" type="pres">
      <dgm:prSet presAssocID="{EB6EF789-57B1-4D73-B413-6D6737C94D58}" presName="background" presStyleLbl="node0" presStyleIdx="1" presStyleCnt="2"/>
      <dgm:spPr/>
    </dgm:pt>
    <dgm:pt modelId="{F7BC91A2-DC77-43FE-BE33-BF749566FAD6}" type="pres">
      <dgm:prSet presAssocID="{EB6EF789-57B1-4D73-B413-6D6737C94D58}" presName="text" presStyleLbl="fgAcc0" presStyleIdx="1" presStyleCnt="2">
        <dgm:presLayoutVars>
          <dgm:chPref val="3"/>
        </dgm:presLayoutVars>
      </dgm:prSet>
      <dgm:spPr/>
    </dgm:pt>
    <dgm:pt modelId="{949144E9-A3BE-41A8-85DA-AC1F9846E055}" type="pres">
      <dgm:prSet presAssocID="{EB6EF789-57B1-4D73-B413-6D6737C94D58}" presName="hierChild2" presStyleCnt="0"/>
      <dgm:spPr/>
    </dgm:pt>
  </dgm:ptLst>
  <dgm:cxnLst>
    <dgm:cxn modelId="{35B9D121-55CA-4E2F-AD43-10DC2F22195F}" type="presOf" srcId="{EB6EF789-57B1-4D73-B413-6D6737C94D58}" destId="{F7BC91A2-DC77-43FE-BE33-BF749566FAD6}" srcOrd="0" destOrd="0" presId="urn:microsoft.com/office/officeart/2005/8/layout/hierarchy1"/>
    <dgm:cxn modelId="{7AEA5285-72EC-4AA3-999A-E786982C76BD}" type="presOf" srcId="{E621C4EB-FB8A-444E-A539-17AA0BF562D2}" destId="{EEC4A7D5-7286-4E7B-A324-40E8A5D1CD0E}" srcOrd="0" destOrd="0" presId="urn:microsoft.com/office/officeart/2005/8/layout/hierarchy1"/>
    <dgm:cxn modelId="{DCCCF68F-E1A2-47F7-AAEC-B4AA7CBB3F3C}" type="presOf" srcId="{039088E8-2B65-4635-AB02-E31F1CF9A1F7}" destId="{B26A73A9-542A-4B86-971E-899F64F8FEF8}" srcOrd="0" destOrd="0" presId="urn:microsoft.com/office/officeart/2005/8/layout/hierarchy1"/>
    <dgm:cxn modelId="{BCCAFE9C-461E-4373-9EED-5B3E8B1AFBE6}" srcId="{E621C4EB-FB8A-444E-A539-17AA0BF562D2}" destId="{039088E8-2B65-4635-AB02-E31F1CF9A1F7}" srcOrd="0" destOrd="0" parTransId="{31508950-99DA-45EF-AB31-9B02F3202F7A}" sibTransId="{3BDA0785-8B0F-444C-BD39-8A7A2ED11688}"/>
    <dgm:cxn modelId="{02B20BCB-D8EA-4C2C-A233-4884354DA4DB}" srcId="{E621C4EB-FB8A-444E-A539-17AA0BF562D2}" destId="{EB6EF789-57B1-4D73-B413-6D6737C94D58}" srcOrd="1" destOrd="0" parTransId="{F53BC2D9-E16F-4F7E-BB27-27BE4463236E}" sibTransId="{22F2C695-7E11-45B9-B5D0-3D4E8B0D5DC0}"/>
    <dgm:cxn modelId="{A23D1CD8-785D-4186-9383-1492D267A4F6}" type="presParOf" srcId="{EEC4A7D5-7286-4E7B-A324-40E8A5D1CD0E}" destId="{4884FDE6-CA76-46A6-8DD5-F6EAB012452B}" srcOrd="0" destOrd="0" presId="urn:microsoft.com/office/officeart/2005/8/layout/hierarchy1"/>
    <dgm:cxn modelId="{F0E33056-F731-43A0-B3BA-726F014F7E9F}" type="presParOf" srcId="{4884FDE6-CA76-46A6-8DD5-F6EAB012452B}" destId="{9FD1160C-54D4-4EDC-9568-762CB426B11D}" srcOrd="0" destOrd="0" presId="urn:microsoft.com/office/officeart/2005/8/layout/hierarchy1"/>
    <dgm:cxn modelId="{9BBF9C9C-3B97-4E76-8BF8-63D410764244}" type="presParOf" srcId="{9FD1160C-54D4-4EDC-9568-762CB426B11D}" destId="{BDDA8D41-79D6-4E9C-AC42-1C8DCE1EA329}" srcOrd="0" destOrd="0" presId="urn:microsoft.com/office/officeart/2005/8/layout/hierarchy1"/>
    <dgm:cxn modelId="{D24A7310-29E1-48A8-970D-F59845A17013}" type="presParOf" srcId="{9FD1160C-54D4-4EDC-9568-762CB426B11D}" destId="{B26A73A9-542A-4B86-971E-899F64F8FEF8}" srcOrd="1" destOrd="0" presId="urn:microsoft.com/office/officeart/2005/8/layout/hierarchy1"/>
    <dgm:cxn modelId="{D87B493E-3025-4326-90EC-A3FADC0898FF}" type="presParOf" srcId="{4884FDE6-CA76-46A6-8DD5-F6EAB012452B}" destId="{9A8A29B6-7084-431E-A356-6B0CA2018402}" srcOrd="1" destOrd="0" presId="urn:microsoft.com/office/officeart/2005/8/layout/hierarchy1"/>
    <dgm:cxn modelId="{97CE4DEB-AFC9-4935-80BB-F2E8FA3C9B8D}" type="presParOf" srcId="{EEC4A7D5-7286-4E7B-A324-40E8A5D1CD0E}" destId="{A2CE8CF9-A4FE-4F3C-A403-22DF90350F33}" srcOrd="1" destOrd="0" presId="urn:microsoft.com/office/officeart/2005/8/layout/hierarchy1"/>
    <dgm:cxn modelId="{9B7DD572-DCAE-412E-969A-411C9085417A}" type="presParOf" srcId="{A2CE8CF9-A4FE-4F3C-A403-22DF90350F33}" destId="{F63AC9B5-ED1F-4386-A811-854EA1F93B62}" srcOrd="0" destOrd="0" presId="urn:microsoft.com/office/officeart/2005/8/layout/hierarchy1"/>
    <dgm:cxn modelId="{7D492CDE-97EA-4155-966C-4878F0A3E805}" type="presParOf" srcId="{F63AC9B5-ED1F-4386-A811-854EA1F93B62}" destId="{D70BA9B6-045B-4795-98ED-8C7E47692712}" srcOrd="0" destOrd="0" presId="urn:microsoft.com/office/officeart/2005/8/layout/hierarchy1"/>
    <dgm:cxn modelId="{425558F6-5426-4D66-A635-DDFE6E3A4A6D}" type="presParOf" srcId="{F63AC9B5-ED1F-4386-A811-854EA1F93B62}" destId="{F7BC91A2-DC77-43FE-BE33-BF749566FAD6}" srcOrd="1" destOrd="0" presId="urn:microsoft.com/office/officeart/2005/8/layout/hierarchy1"/>
    <dgm:cxn modelId="{62E7942B-3EC2-441C-89F5-D835E800791A}" type="presParOf" srcId="{A2CE8CF9-A4FE-4F3C-A403-22DF90350F33}" destId="{949144E9-A3BE-41A8-85DA-AC1F9846E0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C32BE-53E6-4A23-ACD9-D18AC8E41B44}">
      <dsp:nvSpPr>
        <dsp:cNvPr id="0" name=""/>
        <dsp:cNvSpPr/>
      </dsp:nvSpPr>
      <dsp:spPr>
        <a:xfrm>
          <a:off x="0" y="852969"/>
          <a:ext cx="2966402" cy="1779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Discussion Paper</a:t>
          </a:r>
          <a:endParaRPr lang="en-AU" sz="3500" kern="1200"/>
        </a:p>
      </dsp:txBody>
      <dsp:txXfrm>
        <a:off x="0" y="852969"/>
        <a:ext cx="2966402" cy="1779841"/>
      </dsp:txXfrm>
    </dsp:sp>
    <dsp:sp modelId="{64A73FAC-990E-472F-9ACB-2552971379CE}">
      <dsp:nvSpPr>
        <dsp:cNvPr id="0" name=""/>
        <dsp:cNvSpPr/>
      </dsp:nvSpPr>
      <dsp:spPr>
        <a:xfrm>
          <a:off x="3263042" y="852969"/>
          <a:ext cx="2966402" cy="1779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Initial SDL Assessments</a:t>
          </a:r>
        </a:p>
      </dsp:txBody>
      <dsp:txXfrm>
        <a:off x="3263042" y="852969"/>
        <a:ext cx="2966402" cy="1779841"/>
      </dsp:txXfrm>
    </dsp:sp>
    <dsp:sp modelId="{C78E4574-DC32-465D-AC00-DB3ACF54534C}">
      <dsp:nvSpPr>
        <dsp:cNvPr id="0" name=""/>
        <dsp:cNvSpPr/>
      </dsp:nvSpPr>
      <dsp:spPr>
        <a:xfrm>
          <a:off x="6526085" y="852969"/>
          <a:ext cx="2966402" cy="1779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SDL Assessment Framework</a:t>
          </a:r>
        </a:p>
      </dsp:txBody>
      <dsp:txXfrm>
        <a:off x="6526085" y="852969"/>
        <a:ext cx="2966402" cy="1779841"/>
      </dsp:txXfrm>
    </dsp:sp>
    <dsp:sp modelId="{11178955-509B-45A0-85B1-D0BCBE4C6C76}">
      <dsp:nvSpPr>
        <dsp:cNvPr id="0" name=""/>
        <dsp:cNvSpPr/>
      </dsp:nvSpPr>
      <dsp:spPr>
        <a:xfrm>
          <a:off x="1631521" y="2929451"/>
          <a:ext cx="2966402" cy="1779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bg1"/>
              </a:solidFill>
            </a:rPr>
            <a:t>Menindee Technical Report</a:t>
          </a:r>
        </a:p>
      </dsp:txBody>
      <dsp:txXfrm>
        <a:off x="1631521" y="2929451"/>
        <a:ext cx="2966402" cy="1779841"/>
      </dsp:txXfrm>
    </dsp:sp>
    <dsp:sp modelId="{2E06C73B-9404-4F89-A6DB-4A27023C44EE}">
      <dsp:nvSpPr>
        <dsp:cNvPr id="0" name=""/>
        <dsp:cNvSpPr/>
      </dsp:nvSpPr>
      <dsp:spPr>
        <a:xfrm>
          <a:off x="4894564" y="2929451"/>
          <a:ext cx="2966402" cy="1779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err="1">
              <a:solidFill>
                <a:schemeClr val="bg1"/>
              </a:solidFill>
            </a:rPr>
            <a:t>Menindee</a:t>
          </a:r>
          <a:r>
            <a:rPr lang="en-US" sz="3500" kern="1200">
              <a:solidFill>
                <a:schemeClr val="bg1"/>
              </a:solidFill>
            </a:rPr>
            <a:t> Issues Paper</a:t>
          </a:r>
        </a:p>
      </dsp:txBody>
      <dsp:txXfrm>
        <a:off x="4894564" y="2929451"/>
        <a:ext cx="2966402" cy="1779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8D41-79D6-4E9C-AC42-1C8DCE1EA329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A73A9-542A-4B86-971E-899F64F8FEF8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b="1" kern="1200"/>
            <a:t>No more water from agriculture (by any means) </a:t>
          </a:r>
          <a:endParaRPr lang="en-US" sz="3500" kern="1200"/>
        </a:p>
      </dsp:txBody>
      <dsp:txXfrm>
        <a:off x="585701" y="1066737"/>
        <a:ext cx="4337991" cy="2693452"/>
      </dsp:txXfrm>
    </dsp:sp>
    <dsp:sp modelId="{D70BA9B6-045B-4795-98ED-8C7E47692712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C91A2-DC77-43FE-BE33-BF749566FAD6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b="1" kern="1200"/>
            <a:t>Future Basin Plan focus on improving managing what water has been acquired</a:t>
          </a:r>
          <a:endParaRPr lang="en-US" sz="35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9BBD8-B77F-4B39-88BB-F9B8A2CA82BF}" type="datetimeFigureOut">
              <a:rPr lang="en-AU" smtClean="0"/>
              <a:t>10/02/2026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7B498-A660-449F-9C45-6FE7DA4828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47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AU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BD8E-43CA-4737-BE1F-76372667DEF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74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DC09-3C4B-68BB-A048-86E3094D3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73CA5-73F4-E06F-AAC2-FFF36B486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EFE39-CD58-0326-6E7A-922A9BB4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E608-F3EE-E573-8301-FA02E70F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C9413-9355-C958-A91D-6A8F98F1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34E1-74FA-BA2E-2080-F73C3B43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71EBC-FF90-74BB-36DB-DF80A95E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67370-3BA2-B8DE-AC4C-7C7F4DA5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C1D0-3D18-45CE-60D9-AEB3177B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ED4C-EB21-8E42-C2FB-59546E0D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A2A59-B834-5A87-A915-FCACBE555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81626-482D-C015-DB78-BF2C7ADD6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AC03-F262-DB3D-F9CE-1839F384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08E38-3D9F-9D58-16C4-E94D23A8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838B2-1456-76E8-73B0-C8389156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64AB-8770-40E5-A4B4-F4782BC0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BBBA-0CB2-4344-B0E1-1CA70AB3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07FA-3962-6881-1642-C3DC7287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7B38F-3524-E791-3CED-F559EAAD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2D978-1839-29A9-0954-E10B1AA3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0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90C9-03E8-A9D0-A953-6A258E97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150BB-1360-15B8-3D71-27AA43E60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3DE4-5DF5-BC13-E48F-865BD4BE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8883-3891-516E-9508-A5D0ABE5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3303B-6E4D-74E0-EE1A-9A7FA307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1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2BD3-A5B1-06A7-2E24-64B448C5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322D-C35A-95F5-0D63-9B7D319B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1C841-90D6-3EA4-DF42-8D4BE41A8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3FB7F-EABF-0654-5F8B-2DCE446A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0B4CA-663F-57E2-F9D4-B477F959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1CD21-82BE-4C0D-9265-7794F1F8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B982-1C5F-D96B-5BBE-E8A7F9BB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471A3-3245-192E-11B6-2F38DE1A2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34BCD-6D95-7338-8847-1DD3BC133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2CAD2-7AE4-CFF1-CFCE-23A41FDDF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935A3-F90D-58F1-053B-0B831E2C5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5002B-0F5A-2D7C-FC6A-E439D53D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E7626-00A3-33E4-537C-EAAE91A8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FCAC0-172B-0E10-5FD2-26B495D0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9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8416-503C-1CD8-3D9A-83B5AF70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328A8-AD78-724D-FF2F-BD24222A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00D36-7D0B-8D1E-C0B6-ACCE9B66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4AD90-D7C4-F853-E97C-F6980594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1DD2E-1654-6EEE-9A6F-B1546FCD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043D1-171D-B350-8D24-9EAB2AB4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559A6-D980-2F3A-4B70-068A7E3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8A7E-7DCC-DAF4-122D-9E48080A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D55D-0891-AEE3-982D-F87F9484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D0B48-DA1E-EFE2-AB39-84F8BF39D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45CA1-7688-92CE-75CF-C9D903F4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4663C-D78E-8658-7443-6472738E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2AD57-1630-73A9-AC67-4B2DEA1A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0C7A-9088-8D12-1490-F4C32EA4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8280C-CA12-483C-2C13-F910A566F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DA4C8-BFA5-D21C-E630-9D36D9801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C7BFF-F2F2-E4D4-D750-BBE8C8D6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0D4DE-073A-DAC5-39DE-3DA129CE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8D7EC-1A9D-9A5E-8E94-64E97E54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0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EF8F5-86E9-31AB-BFA9-1DEF5F0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562D7-2080-A9BC-DD38-33DACCC4D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CF17-B5FD-0A0D-F316-142E84EA9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858A3-F04F-8CFD-2D87-CB40F97A5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170B9-79FB-B60B-EF5E-B6D8A7DA0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1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48FB7FA9-53EC-6665-FD1C-F6341D39C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E5E5AA-876A-44D1-5C3E-2691C0E92BE6}"/>
              </a:ext>
            </a:extLst>
          </p:cNvPr>
          <p:cNvSpPr/>
          <p:nvPr/>
        </p:nvSpPr>
        <p:spPr>
          <a:xfrm>
            <a:off x="2476500" y="2160138"/>
            <a:ext cx="7239000" cy="2762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en-AU" sz="240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en-AU" sz="240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AU" sz="2400">
                <a:solidFill>
                  <a:srgbClr val="0072BC"/>
                </a:solidFill>
                <a:latin typeface="Century Gothic" panose="020B0502020202020204" pitchFamily="34" charset="0"/>
              </a:rPr>
              <a:t>Policy Discussion Workshop</a:t>
            </a:r>
          </a:p>
          <a:p>
            <a:pPr algn="ctr"/>
            <a:r>
              <a:rPr lang="en-AU" sz="2400">
                <a:solidFill>
                  <a:srgbClr val="0072BC"/>
                </a:solidFill>
                <a:latin typeface="Century Gothic" panose="020B0502020202020204" pitchFamily="34" charset="0"/>
              </a:rPr>
              <a:t>11 February 2026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E138DD3-0AF9-F993-169E-FB12855B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160138"/>
            <a:ext cx="7143750" cy="12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9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C700-E930-3BC1-F274-DD2FF3A17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E4D0B3B8-E5B2-2FBE-8E53-5E8C2388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BE9FC-C928-6DC0-8083-8F75669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Gaps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061F4-AA1C-2A22-8CC8-FCF283463A8E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5C7F1-9C9F-30A4-4D1C-5905EF276313}"/>
              </a:ext>
            </a:extLst>
          </p:cNvPr>
          <p:cNvSpPr txBox="1"/>
          <p:nvPr/>
        </p:nvSpPr>
        <p:spPr>
          <a:xfrm>
            <a:off x="647700" y="1905000"/>
            <a:ext cx="108463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SDL assessment assumptions of recovery and SDLAM.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Of the three catchments where SDL is unsure – further work is required, however there was no detail on the drivers or discussion for Basin Plan 2.0 for the SA Murray and Coorong.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SDL performance (under usage) not discussed, or whether SDL is too low.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No discussion on how to recover water under the assumed scenario, what are the costs and benefits of this versus other options.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Connectivity challenges – mixed messages, between DCCEEW and MDBA, detail with NSW Gov.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Menindee lakes, discussion is a separate consultation although simultaneous.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Lack of regulatory levers for the MDBA at current – no suggestion of changes.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Risk of water from agriculture being used for critical human needs planning.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Infrastructure details and risks.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Alarmingly, there was no discussion the costs and benefits of options and not enough information to inform this as part of the discussion paper – this leads to the key question of priorities.  </a:t>
            </a:r>
          </a:p>
        </p:txBody>
      </p:sp>
    </p:spTree>
    <p:extLst>
      <p:ext uri="{BB962C8B-B14F-4D97-AF65-F5344CB8AC3E}">
        <p14:creationId xmlns:p14="http://schemas.microsoft.com/office/powerpoint/2010/main" val="369179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B46C7-B210-368B-DF05-926017236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AB26882B-34DA-F5CA-6DD1-8D95E4095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25D5F3-7A6E-78F5-E56B-38CBC542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Next steps &amp;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E8C4C-F7BF-F57F-DD59-ACF164941779}"/>
              </a:ext>
            </a:extLst>
          </p:cNvPr>
          <p:cNvSpPr txBox="1"/>
          <p:nvPr/>
        </p:nvSpPr>
        <p:spPr>
          <a:xfrm>
            <a:off x="59326" y="1606550"/>
            <a:ext cx="1187867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</a:rPr>
              <a:t>Update key messages prior to the Roundtables.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</a:rPr>
              <a:t>Consider – calling for more information to assess the costs and benefits of options, in lines with Audit Office requirements for regulatory impact assessments – this would help inform prioritisation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</a:rPr>
              <a:t>Consider – calling for another step on consultation to discuss the benefits of options, once the above is known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</a:rPr>
              <a:t>Work on infrastructure gaps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</a:rPr>
              <a:t>Continue to work on prioritisation as part of Oz Water paper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</a:rPr>
              <a:t>Work on further evidence on SDL has achieved its goal with more explicit evidence of no need for full implementation scenario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9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1B7E6-9FB9-C188-B8D1-F13C9CD3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FD2531BE-F66C-7E42-3E49-84F06429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03CDE-A1C2-169E-1EE7-B4B064AD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 fontScale="90000"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Basin Plan Review Strategy – what we are asking for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DA90E2-5191-D8B3-069E-2EE3302AAF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472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92EA3-82C3-AEFB-EF2D-D9DAA01CB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BF02088E-239F-CAA5-2C38-5A421100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A9ACE-1625-DFF5-B096-398E7EBC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General business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C859A-978E-2544-80D6-A3993331B6CA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>
                <a:solidFill>
                  <a:schemeClr val="bg1"/>
                </a:solidFill>
              </a:rPr>
              <a:t> </a:t>
            </a: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6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">
            <a:extLst>
              <a:ext uri="{FF2B5EF4-FFF2-40B4-BE49-F238E27FC236}">
                <a16:creationId xmlns:a16="http://schemas.microsoft.com/office/drawing/2014/main" id="{1C6DFC36-08A8-F2F0-DDE4-5EB2F7D2F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A2E42-B162-44C0-899C-05306238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0697"/>
            <a:ext cx="10515600" cy="1325563"/>
          </a:xfrm>
        </p:spPr>
        <p:txBody>
          <a:bodyPr/>
          <a:lstStyle/>
          <a:p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2A2BD3-C07C-9128-6ED2-9787EB7A3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AU">
              <a:solidFill>
                <a:schemeClr val="bg1"/>
              </a:solidFill>
            </a:endParaRPr>
          </a:p>
        </p:txBody>
      </p:sp>
      <p:pic>
        <p:nvPicPr>
          <p:cNvPr id="11" name="Picture 3" descr="A collage of food&#10;&#10;Description automatically generated with medium confidence">
            <a:extLst>
              <a:ext uri="{FF2B5EF4-FFF2-40B4-BE49-F238E27FC236}">
                <a16:creationId xmlns:a16="http://schemas.microsoft.com/office/drawing/2014/main" id="{D5EF13AC-D005-B61A-4BC4-F4000095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-857"/>
            <a:ext cx="12190476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C4E2DF-198A-E17F-3784-8F2A799AFA4A}"/>
              </a:ext>
            </a:extLst>
          </p:cNvPr>
          <p:cNvSpPr txBox="1"/>
          <p:nvPr/>
        </p:nvSpPr>
        <p:spPr>
          <a:xfrm>
            <a:off x="7124700" y="3530785"/>
            <a:ext cx="1765300" cy="307777"/>
          </a:xfrm>
          <a:prstGeom prst="rect">
            <a:avLst/>
          </a:prstGeom>
          <a:solidFill>
            <a:srgbClr val="256BAB"/>
          </a:solidFill>
        </p:spPr>
        <p:txBody>
          <a:bodyPr wrap="square" rtlCol="0">
            <a:spAutoFit/>
          </a:bodyPr>
          <a:lstStyle/>
          <a:p>
            <a:r>
              <a:rPr lang="en-AU" sz="1400">
                <a:solidFill>
                  <a:schemeClr val="bg1"/>
                </a:solidFill>
              </a:rPr>
              <a:t>0427 521 399</a:t>
            </a:r>
          </a:p>
        </p:txBody>
      </p:sp>
    </p:spTree>
    <p:extLst>
      <p:ext uri="{BB962C8B-B14F-4D97-AF65-F5344CB8AC3E}">
        <p14:creationId xmlns:p14="http://schemas.microsoft.com/office/powerpoint/2010/main" val="366632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A2E42-B162-44C0-899C-05306238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Today’s Session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EA061-FDBB-205A-28AA-89D7D0FA671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IGWC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Basin Plan Discussion paper – key gaps and issues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General business </a:t>
            </a:r>
          </a:p>
        </p:txBody>
      </p:sp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E24A5946-914E-04E8-D3E7-84D5DD32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02" r="280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408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2C1FC-AE10-570D-FD7C-68BC72832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7504FCB5-F77C-751F-FF6F-6AE91EE5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22ACD-A14C-EBD4-3CE9-31CCBBFF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IGWC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8B992-6F46-11CF-A4B1-AB5EB58FD0C6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557B6-3EDC-2547-F71F-28FB88CE939E}"/>
              </a:ext>
            </a:extLst>
          </p:cNvPr>
          <p:cNvSpPr txBox="1"/>
          <p:nvPr/>
        </p:nvSpPr>
        <p:spPr>
          <a:xfrm>
            <a:off x="647700" y="1905000"/>
            <a:ext cx="1115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Statutory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Key issues: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Support intent of the role (separate functions for policy development, implementation and enforcement/compliance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Issues of duplication / inefficiency (e.g. SDL compliance assessment process)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Question ‘tough cop’ role within constitutional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Question if proportionate – i.e. role commenced in response to water ‘mismanagement’ – is this occurring to the extent anticipated?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Concerns re politicization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Confusion of role – e.g. compliance of water users vs of agencies and jurisdictions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Query independence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0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174BA-5BDB-92E8-7AD5-6548373C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E5D79DD4-ABCF-8EB8-E47A-C8CFB80E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34734-558E-BD05-0A37-325279A0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Basin Plan Discussion Paper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DC48A-3506-026F-1925-F5C4F03EDC9D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0178C1-7A79-3A7E-B081-3300A9AFD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103236"/>
              </p:ext>
            </p:extLst>
          </p:nvPr>
        </p:nvGraphicFramePr>
        <p:xfrm>
          <a:off x="1367296" y="1323303"/>
          <a:ext cx="9492488" cy="55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44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D15E-5907-CDC6-FBFA-1E316BF1A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6B0DBB59-B607-E101-A78B-04B29E63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6975A-3EE3-5819-0F87-390D613D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Basin Plan Discussion Paper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1A70E-D69E-2B8D-60B6-E197120AF83D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D3002-9332-F0AC-3781-BEC1015AC105}"/>
              </a:ext>
            </a:extLst>
          </p:cNvPr>
          <p:cNvSpPr txBox="1"/>
          <p:nvPr/>
        </p:nvSpPr>
        <p:spPr>
          <a:xfrm>
            <a:off x="647700" y="1905000"/>
            <a:ext cx="10535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Proposes a shift from water recover (although not entirely ruled out) to addressing other drivers.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Focuses on connectivity – within river (northern basin), onto floodplains (southern basin and the Gwydir) meaning two key focuses is the timing of water deliver and constraints – these largely to address areas of concern with three catchment where they are unsure if the SDL = ESLT.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Does not provide any discussion on challenges for SA Murray and the </a:t>
            </a:r>
            <a:r>
              <a:rPr lang="en-AU" sz="2000" err="1">
                <a:solidFill>
                  <a:schemeClr val="bg1"/>
                </a:solidFill>
              </a:rPr>
              <a:t>Coroong</a:t>
            </a:r>
            <a:r>
              <a:rPr lang="en-AU" sz="2000">
                <a:solidFill>
                  <a:schemeClr val="bg1"/>
                </a:solidFill>
              </a:rPr>
              <a:t>, despite the question on ESLT being achieved.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Attempts to consider water quality and critical human needs. However, does not have the current legislative levers.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Makes little suggestions on how to incorporate NRM into Basin Planning.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Makes some reasonable suggestions for streamlining planning and reporting, and WRPs.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>
              <a:solidFill>
                <a:schemeClr val="bg1"/>
              </a:solidFill>
            </a:endParaRPr>
          </a:p>
          <a:p>
            <a:r>
              <a:rPr lang="en-AU" sz="2000">
                <a:solidFill>
                  <a:schemeClr val="bg1"/>
                </a:solidFill>
              </a:rPr>
              <a:t>Look at Chapter 12 – includes all the proposals and options for Basin Plan 2.0</a:t>
            </a:r>
          </a:p>
        </p:txBody>
      </p:sp>
    </p:spTree>
    <p:extLst>
      <p:ext uri="{BB962C8B-B14F-4D97-AF65-F5344CB8AC3E}">
        <p14:creationId xmlns:p14="http://schemas.microsoft.com/office/powerpoint/2010/main" val="366193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E87D3-8709-E356-487D-A2F0DB4A9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56E2545E-027C-9558-0951-14B2E601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D3FDB-89DA-8BA6-177C-09729380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 fontScale="90000"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Basin Plan Discussion Paper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F15C3-EAD4-9677-A717-2BDB5844E42D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8913E-5DFC-B0D0-AB1C-8972EEF3C41D}"/>
              </a:ext>
            </a:extLst>
          </p:cNvPr>
          <p:cNvSpPr txBox="1"/>
          <p:nvPr/>
        </p:nvSpPr>
        <p:spPr>
          <a:xfrm>
            <a:off x="647700" y="1905000"/>
            <a:ext cx="100416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>
                <a:solidFill>
                  <a:schemeClr val="bg1"/>
                </a:solidFill>
              </a:rPr>
              <a:t>The MDBA assessed water sources to determine if water use was a ecological sustainable level of take, they considered three scenarios: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Implementation to June 2024 (retrospective);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Full implementation with the assumption of full 450GL purchased (100 GL from the northern basin) and 300 GL of a SDLAM shortfall recovered but no further constraints (retrospective).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Plausible future climate scenario (forward looking). </a:t>
            </a:r>
          </a:p>
          <a:p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2FA853-EF57-3A4D-138C-AA02FE384EF9}"/>
              </a:ext>
            </a:extLst>
          </p:cNvPr>
          <p:cNvSpPr/>
          <p:nvPr/>
        </p:nvSpPr>
        <p:spPr>
          <a:xfrm>
            <a:off x="331215" y="3105329"/>
            <a:ext cx="5735829" cy="3145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>
                <a:solidFill>
                  <a:schemeClr val="bg1"/>
                </a:solidFill>
              </a:rPr>
              <a:t>Full implementation with the assumption of full 450GL purchased (100 GL from the northern basin) and 300 GL of a SDLAM shortfall recovered</a:t>
            </a:r>
            <a:endParaRPr lang="en-AU" sz="32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659B74-B0BD-92F8-CD5F-7184D8E46E2A}"/>
              </a:ext>
            </a:extLst>
          </p:cNvPr>
          <p:cNvSpPr/>
          <p:nvPr/>
        </p:nvSpPr>
        <p:spPr>
          <a:xfrm>
            <a:off x="6995160" y="3105329"/>
            <a:ext cx="5099304" cy="3145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>
                <a:solidFill>
                  <a:schemeClr val="bg1"/>
                </a:solidFill>
              </a:rPr>
              <a:t>ESLT = Basin Plan + 450GL</a:t>
            </a:r>
            <a:endParaRPr lang="en-AU" sz="3200"/>
          </a:p>
        </p:txBody>
      </p:sp>
    </p:spTree>
    <p:extLst>
      <p:ext uri="{BB962C8B-B14F-4D97-AF65-F5344CB8AC3E}">
        <p14:creationId xmlns:p14="http://schemas.microsoft.com/office/powerpoint/2010/main" val="35096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16CA0-4B92-AC6B-0BD1-8EAAE1FE8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9DA48E43-19F8-04A4-6A64-97857F8E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979A5-8F77-DAF5-CA46-AF68E66D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Initial SDL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8F5CB-38F6-4C04-3B29-41727C0B80AD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EC121-C0AC-BC4A-257E-91101BEA53E1}"/>
              </a:ext>
            </a:extLst>
          </p:cNvPr>
          <p:cNvSpPr txBox="1"/>
          <p:nvPr/>
        </p:nvSpPr>
        <p:spPr>
          <a:xfrm>
            <a:off x="647700" y="1905000"/>
            <a:ext cx="10846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Three catchments where SDL is unsure – further work is required, however there was no detail on the drivers or discussion for Basin Plan 2.0 for the SA Murray and Coorong.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More catchment are to be monitored, which are the larger ones and two groundwater. </a:t>
            </a:r>
          </a:p>
          <a:p>
            <a:pPr lvl="0"/>
            <a:endParaRPr lang="en-AU" sz="200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FCE92B-BEA1-9166-2C64-1BCEEA393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16322"/>
              </p:ext>
            </p:extLst>
          </p:nvPr>
        </p:nvGraphicFramePr>
        <p:xfrm>
          <a:off x="1567543" y="2986095"/>
          <a:ext cx="8005633" cy="3415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711">
                  <a:extLst>
                    <a:ext uri="{9D8B030D-6E8A-4147-A177-3AD203B41FA5}">
                      <a16:colId xmlns:a16="http://schemas.microsoft.com/office/drawing/2014/main" val="1441607853"/>
                    </a:ext>
                  </a:extLst>
                </a:gridCol>
                <a:gridCol w="1870882">
                  <a:extLst>
                    <a:ext uri="{9D8B030D-6E8A-4147-A177-3AD203B41FA5}">
                      <a16:colId xmlns:a16="http://schemas.microsoft.com/office/drawing/2014/main" val="1240431259"/>
                    </a:ext>
                  </a:extLst>
                </a:gridCol>
                <a:gridCol w="2236711">
                  <a:extLst>
                    <a:ext uri="{9D8B030D-6E8A-4147-A177-3AD203B41FA5}">
                      <a16:colId xmlns:a16="http://schemas.microsoft.com/office/drawing/2014/main" val="2446644217"/>
                    </a:ext>
                  </a:extLst>
                </a:gridCol>
                <a:gridCol w="1661329">
                  <a:extLst>
                    <a:ext uri="{9D8B030D-6E8A-4147-A177-3AD203B41FA5}">
                      <a16:colId xmlns:a16="http://schemas.microsoft.com/office/drawing/2014/main" val="804498204"/>
                    </a:ext>
                  </a:extLst>
                </a:gridCol>
              </a:tblGrid>
              <a:tr h="444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SDL unit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SDL = ESLT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Environmental outcome risks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Drivers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740793"/>
                  </a:ext>
                </a:extLst>
              </a:tr>
              <a:tr h="777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Barwon-Darling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Unable to determine, further work required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Ecosystem function and native fish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Pattern of flow is the likely leading driver of risk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621829"/>
                  </a:ext>
                </a:extLst>
              </a:tr>
              <a:tr h="216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Condamine-Balonne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Confident 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Not at risk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 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924557"/>
                  </a:ext>
                </a:extLst>
              </a:tr>
              <a:tr h="216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Gwydir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Likely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Waterbirds 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Pattern of flow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538314"/>
                  </a:ext>
                </a:extLst>
              </a:tr>
              <a:tr h="216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Intersecting Streams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Confident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Not at risk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 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513547"/>
                  </a:ext>
                </a:extLst>
              </a:tr>
              <a:tr h="216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Lachlan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Confident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Not at risk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 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948620"/>
                  </a:ext>
                </a:extLst>
              </a:tr>
              <a:tr h="444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Macquarie-Castlereagh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Confident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Not at risk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 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187948"/>
                  </a:ext>
                </a:extLst>
              </a:tr>
              <a:tr h="78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Murrumbidgee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Likely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Native fish, flows and connectivity, and native vegetation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kern="100">
                          <a:effectLst/>
                        </a:rPr>
                        <a:t>Pattern of flow</a:t>
                      </a:r>
                      <a:endParaRPr lang="en-AU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55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4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AEDEB-E823-7C91-25D6-C3AEFC91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E4DEDCD2-0B89-3CD8-D629-08C298F9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6A056-A7FF-13DF-F6EC-22402638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Initial SDL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B9DDC-8B9F-4C2B-A8A2-1204E53B6ABD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A04C7B-95ED-B972-1182-E5F7222B3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208358"/>
              </p:ext>
            </p:extLst>
          </p:nvPr>
        </p:nvGraphicFramePr>
        <p:xfrm>
          <a:off x="1135783" y="1606551"/>
          <a:ext cx="9779266" cy="475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2250">
                  <a:extLst>
                    <a:ext uri="{9D8B030D-6E8A-4147-A177-3AD203B41FA5}">
                      <a16:colId xmlns:a16="http://schemas.microsoft.com/office/drawing/2014/main" val="1892948193"/>
                    </a:ext>
                  </a:extLst>
                </a:gridCol>
                <a:gridCol w="2285372">
                  <a:extLst>
                    <a:ext uri="{9D8B030D-6E8A-4147-A177-3AD203B41FA5}">
                      <a16:colId xmlns:a16="http://schemas.microsoft.com/office/drawing/2014/main" val="2095623678"/>
                    </a:ext>
                  </a:extLst>
                </a:gridCol>
                <a:gridCol w="2732250">
                  <a:extLst>
                    <a:ext uri="{9D8B030D-6E8A-4147-A177-3AD203B41FA5}">
                      <a16:colId xmlns:a16="http://schemas.microsoft.com/office/drawing/2014/main" val="3982273029"/>
                    </a:ext>
                  </a:extLst>
                </a:gridCol>
                <a:gridCol w="2029394">
                  <a:extLst>
                    <a:ext uri="{9D8B030D-6E8A-4147-A177-3AD203B41FA5}">
                      <a16:colId xmlns:a16="http://schemas.microsoft.com/office/drawing/2014/main" val="605083363"/>
                    </a:ext>
                  </a:extLst>
                </a:gridCol>
              </a:tblGrid>
              <a:tr h="18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Namoi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>
                          <a:solidFill>
                            <a:schemeClr val="tx1"/>
                          </a:solidFill>
                          <a:effectLst/>
                        </a:rPr>
                        <a:t>Confident</a:t>
                      </a:r>
                      <a:endParaRPr lang="en-AU" sz="12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>
                          <a:solidFill>
                            <a:schemeClr val="tx1"/>
                          </a:solidFill>
                          <a:effectLst/>
                        </a:rPr>
                        <a:t>Not at risk</a:t>
                      </a:r>
                      <a:endParaRPr lang="en-AU" sz="12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2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17251"/>
                  </a:ext>
                </a:extLst>
              </a:tr>
              <a:tr h="60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NSW Murray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Likely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Flows and connectivity, ecosystem functions and native fish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Pattern of flow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2678744398"/>
                  </a:ext>
                </a:extLst>
              </a:tr>
              <a:tr h="60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Lower-Darling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Unable to determine, further work required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Flows and connectivity, ecosystem function and native fish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Pattern of flow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2843712920"/>
                  </a:ext>
                </a:extLst>
              </a:tr>
              <a:tr h="687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SA River Murray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Unable to determine, further work required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Flows and connectivity, ecosystem functions, native fish and waterbird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Pattern of flow (due to constraints) likely, sufficiency of flow also potential factor.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176368946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SA Murray Region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354162953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QLD Border Rivers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2617909202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 Moonie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3497984934"/>
                  </a:ext>
                </a:extLst>
              </a:tr>
              <a:tr h="299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Eastern Mount Lofty Ranges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649892095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Marne Saunders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2810953943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Warrego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1446548805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Nebine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2928794467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Paroo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3375875488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ACT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600089294"/>
                  </a:ext>
                </a:extLst>
              </a:tr>
              <a:tr h="76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Vic Murray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Likely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Flows and connectivity, ecosystem functions and native fish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Pattern of flow (due to inability to deliver water onto floodplains)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18" marR="46818" marT="0" marB="0"/>
                </a:tc>
                <a:extLst>
                  <a:ext uri="{0D108BD9-81ED-4DB2-BD59-A6C34878D82A}">
                    <a16:rowId xmlns:a16="http://schemas.microsoft.com/office/drawing/2014/main" val="292077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7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05365-A03E-E63E-6BEF-1E13CC539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">
            <a:extLst>
              <a:ext uri="{FF2B5EF4-FFF2-40B4-BE49-F238E27FC236}">
                <a16:creationId xmlns:a16="http://schemas.microsoft.com/office/drawing/2014/main" id="{ECC557EF-57CD-89E1-D5F9-A813CB15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AFE71-1C62-649F-CEE2-3D0AD73A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345363"/>
            <a:ext cx="10424210" cy="1206058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  <a:latin typeface="Century Gothic" panose="020B0502020202020204" pitchFamily="34" charset="0"/>
              </a:rPr>
              <a:t>Initial SDL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DA7D8-737B-74E8-6927-BEE5A0177F72}"/>
              </a:ext>
            </a:extLst>
          </p:cNvPr>
          <p:cNvSpPr txBox="1"/>
          <p:nvPr/>
        </p:nvSpPr>
        <p:spPr>
          <a:xfrm>
            <a:off x="59326" y="1606550"/>
            <a:ext cx="1187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234608-3EF4-17F4-D167-DA2D32180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30166"/>
              </p:ext>
            </p:extLst>
          </p:nvPr>
        </p:nvGraphicFramePr>
        <p:xfrm>
          <a:off x="1963553" y="1713297"/>
          <a:ext cx="7796464" cy="3477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271">
                  <a:extLst>
                    <a:ext uri="{9D8B030D-6E8A-4147-A177-3AD203B41FA5}">
                      <a16:colId xmlns:a16="http://schemas.microsoft.com/office/drawing/2014/main" val="448499165"/>
                    </a:ext>
                  </a:extLst>
                </a:gridCol>
                <a:gridCol w="1822000">
                  <a:extLst>
                    <a:ext uri="{9D8B030D-6E8A-4147-A177-3AD203B41FA5}">
                      <a16:colId xmlns:a16="http://schemas.microsoft.com/office/drawing/2014/main" val="3631569263"/>
                    </a:ext>
                  </a:extLst>
                </a:gridCol>
                <a:gridCol w="2178271">
                  <a:extLst>
                    <a:ext uri="{9D8B030D-6E8A-4147-A177-3AD203B41FA5}">
                      <a16:colId xmlns:a16="http://schemas.microsoft.com/office/drawing/2014/main" val="1105155274"/>
                    </a:ext>
                  </a:extLst>
                </a:gridCol>
                <a:gridCol w="1617922">
                  <a:extLst>
                    <a:ext uri="{9D8B030D-6E8A-4147-A177-3AD203B41FA5}">
                      <a16:colId xmlns:a16="http://schemas.microsoft.com/office/drawing/2014/main" val="1118945740"/>
                    </a:ext>
                  </a:extLst>
                </a:gridCol>
              </a:tblGrid>
              <a:tr h="31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Kiewa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>
                          <a:solidFill>
                            <a:schemeClr val="tx1"/>
                          </a:solidFill>
                          <a:effectLst/>
                        </a:rPr>
                        <a:t>Confident</a:t>
                      </a:r>
                      <a:endParaRPr lang="en-AU" sz="12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>
                          <a:solidFill>
                            <a:schemeClr val="tx1"/>
                          </a:solidFill>
                          <a:effectLst/>
                        </a:rPr>
                        <a:t>Not at risk</a:t>
                      </a:r>
                      <a:endParaRPr lang="en-AU" sz="12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2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59663"/>
                  </a:ext>
                </a:extLst>
              </a:tr>
              <a:tr h="31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Northern Vic Murray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682382"/>
                  </a:ext>
                </a:extLst>
              </a:tr>
              <a:tr h="31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Ovens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25892"/>
                  </a:ext>
                </a:extLst>
              </a:tr>
              <a:tr h="31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Broken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897349"/>
                  </a:ext>
                </a:extLst>
              </a:tr>
              <a:tr h="1293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Goulburn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Likely 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Flows and connectivity, ecosystem functions and native vegetation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Pattern of flow (inability to deliver higher in-channel flows and water to the floodplain in the lower Goulburn River)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482278"/>
                  </a:ext>
                </a:extLst>
              </a:tr>
              <a:tr h="31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Campaspe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050991"/>
                  </a:ext>
                </a:extLst>
              </a:tr>
              <a:tr h="31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   Loddon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626270"/>
                  </a:ext>
                </a:extLst>
              </a:tr>
              <a:tr h="31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Wimmera–Mallee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Confident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Not at risk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 </a:t>
                      </a:r>
                      <a:endParaRPr lang="en-A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80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87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A1E11612CF340B16C95BCD3006626" ma:contentTypeVersion="18" ma:contentTypeDescription="Create a new document." ma:contentTypeScope="" ma:versionID="83da811c9e8e7e25b95c1da7c40ef9fc">
  <xsd:schema xmlns:xsd="http://www.w3.org/2001/XMLSchema" xmlns:xs="http://www.w3.org/2001/XMLSchema" xmlns:p="http://schemas.microsoft.com/office/2006/metadata/properties" xmlns:ns2="05a78c0f-a504-4649-88c9-b794f6403e85" xmlns:ns3="e809dcb9-122b-4a07-9542-d31a68380e93" targetNamespace="http://schemas.microsoft.com/office/2006/metadata/properties" ma:root="true" ma:fieldsID="88e9ae26ff635026e13bb1c43b027d4d" ns2:_="" ns3:_="">
    <xsd:import namespace="05a78c0f-a504-4649-88c9-b794f6403e85"/>
    <xsd:import namespace="e809dcb9-122b-4a07-9542-d31a68380e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78c0f-a504-4649-88c9-b794f6403e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9da494-2820-463f-b5b3-52c4182aea95}" ma:internalName="TaxCatchAll" ma:showField="CatchAllData" ma:web="05a78c0f-a504-4649-88c9-b794f6403e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9dcb9-122b-4a07-9542-d31a68380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8bf22c-45f6-4dbd-b812-cdd956b02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a78c0f-a504-4649-88c9-b794f6403e85" xsi:nil="true"/>
    <lcf76f155ced4ddcb4097134ff3c332f xmlns="e809dcb9-122b-4a07-9542-d31a68380e93">
      <Terms xmlns="http://schemas.microsoft.com/office/infopath/2007/PartnerControls"/>
    </lcf76f155ced4ddcb4097134ff3c332f>
    <SharedWithUsers xmlns="05a78c0f-a504-4649-88c9-b794f6403e8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4B10D2-8425-44DB-B2DA-D9CA570D347D}">
  <ds:schemaRefs>
    <ds:schemaRef ds:uri="05a78c0f-a504-4649-88c9-b794f6403e85"/>
    <ds:schemaRef ds:uri="e809dcb9-122b-4a07-9542-d31a68380e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C511CA4-6A45-452D-BA87-051E77C216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3E1601-E543-4DF0-8878-F0EDB4B78A60}">
  <ds:schemaRefs>
    <ds:schemaRef ds:uri="05a78c0f-a504-4649-88c9-b794f6403e85"/>
    <ds:schemaRef ds:uri="e809dcb9-122b-4a07-9542-d31a68380e9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Today’s Session</vt:lpstr>
      <vt:lpstr>IGWC Review</vt:lpstr>
      <vt:lpstr>Basin Plan Discussion Paper</vt:lpstr>
      <vt:lpstr>Basin Plan Discussion Paper</vt:lpstr>
      <vt:lpstr>Basin Plan Discussion Paper Assumptions</vt:lpstr>
      <vt:lpstr>Initial SDL Assessment</vt:lpstr>
      <vt:lpstr>Initial SDL Assessment</vt:lpstr>
      <vt:lpstr>Initial SDL Assessment</vt:lpstr>
      <vt:lpstr>Gaps</vt:lpstr>
      <vt:lpstr>Next steps &amp; Discussion</vt:lpstr>
      <vt:lpstr>Basin Plan Review Strategy – what we are asking for</vt:lpstr>
      <vt:lpstr>General business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Irrigators’ Council</dc:title>
  <dc:creator>Isaac Jeffrey</dc:creator>
  <cp:revision>1</cp:revision>
  <dcterms:created xsi:type="dcterms:W3CDTF">2021-10-08T02:00:20Z</dcterms:created>
  <dcterms:modified xsi:type="dcterms:W3CDTF">2026-02-11T02:01:39Z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0x010100585A1E11612CF340B16C95BCD3006626</vt:lpwstr>
  </property>
  <property fmtid="{D5CDD505-2E9C-101B-9397-08002B2CF9AE}" pid="3" name="MediaServiceImageTags">
    <vt:lpwstr/>
  </property>
</Properties>
</file>