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660" r:id="rId4"/>
  </p:sldMasterIdLst>
  <p:notesMasterIdLst>
    <p:notesMasterId r:id="rId28"/>
  </p:notesMasterIdLst>
  <p:sldIdLst>
    <p:sldId id="256" r:id="rId5"/>
    <p:sldId id="300" r:id="rId6"/>
    <p:sldId id="730" r:id="rId7"/>
    <p:sldId id="737" r:id="rId8"/>
    <p:sldId id="736" r:id="rId9"/>
    <p:sldId id="738" r:id="rId10"/>
    <p:sldId id="732" r:id="rId11"/>
    <p:sldId id="735" r:id="rId12"/>
    <p:sldId id="726" r:id="rId13"/>
    <p:sldId id="467" r:id="rId14"/>
    <p:sldId id="739" r:id="rId15"/>
    <p:sldId id="454" r:id="rId16"/>
    <p:sldId id="379" r:id="rId17"/>
    <p:sldId id="731" r:id="rId18"/>
    <p:sldId id="464" r:id="rId19"/>
    <p:sldId id="461" r:id="rId20"/>
    <p:sldId id="462" r:id="rId21"/>
    <p:sldId id="463" r:id="rId22"/>
    <p:sldId id="728" r:id="rId23"/>
    <p:sldId id="729" r:id="rId24"/>
    <p:sldId id="727" r:id="rId25"/>
    <p:sldId id="460" r:id="rId26"/>
    <p:sldId id="46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0AAE252-3185-B92B-E6DD-DB2E0521A983}" name="Zara Lowien" initials="ZL" userId="S::ceo@irrigators.org.au::ee52f0b1-32f6-4725-8acb-531a2242748d" providerId="AD"/>
  <p188:author id="{E3966FD5-1434-4722-50D4-70660B03BED4}" name="Christine  Freak" initials="CF" userId="S::christine@irrigators.org.au::e84c1c8c-2c85-43f1-819f-7584d1b6c35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569AA"/>
    <a:srgbClr val="0072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479C64-1F01-493C-815F-FBE0F4A5F87A}" v="499" dt="2026-02-25T02:03:44.307"/>
    <p1510:client id="{C7EF1447-447C-44C5-A03F-22D9F03975D1}" v="44" dt="2026-02-25T01:56:45.5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e  Freak" userId="e84c1c8c-2c85-43f1-819f-7584d1b6c352" providerId="ADAL" clId="{F71C2E8A-F1B3-44CA-B7F8-65E6846AB478}"/>
    <pc:docChg chg="undo custSel addSld delSld modSld sldOrd">
      <pc:chgData name="Christine  Freak" userId="e84c1c8c-2c85-43f1-819f-7584d1b6c352" providerId="ADAL" clId="{F71C2E8A-F1B3-44CA-B7F8-65E6846AB478}" dt="2026-02-25T01:56:45.582" v="2747"/>
      <pc:docMkLst>
        <pc:docMk/>
      </pc:docMkLst>
      <pc:sldChg chg="modSp mod">
        <pc:chgData name="Christine  Freak" userId="e84c1c8c-2c85-43f1-819f-7584d1b6c352" providerId="ADAL" clId="{F71C2E8A-F1B3-44CA-B7F8-65E6846AB478}" dt="2026-02-25T00:11:43.596" v="516" actId="20577"/>
        <pc:sldMkLst>
          <pc:docMk/>
          <pc:sldMk cId="3617497298" sldId="256"/>
        </pc:sldMkLst>
        <pc:spChg chg="mod">
          <ac:chgData name="Christine  Freak" userId="e84c1c8c-2c85-43f1-819f-7584d1b6c352" providerId="ADAL" clId="{F71C2E8A-F1B3-44CA-B7F8-65E6846AB478}" dt="2026-02-25T00:11:43.596" v="516" actId="20577"/>
          <ac:spMkLst>
            <pc:docMk/>
            <pc:sldMk cId="3617497298" sldId="256"/>
            <ac:spMk id="2" creationId="{03E5E5AA-876A-44D1-5C3E-2691C0E92BE6}"/>
          </ac:spMkLst>
        </pc:spChg>
      </pc:sldChg>
      <pc:sldChg chg="modSp mod">
        <pc:chgData name="Christine  Freak" userId="e84c1c8c-2c85-43f1-819f-7584d1b6c352" providerId="ADAL" clId="{F71C2E8A-F1B3-44CA-B7F8-65E6846AB478}" dt="2026-02-25T00:12:04.470" v="540" actId="20577"/>
        <pc:sldMkLst>
          <pc:docMk/>
          <pc:sldMk cId="2964080996" sldId="300"/>
        </pc:sldMkLst>
        <pc:spChg chg="mod">
          <ac:chgData name="Christine  Freak" userId="e84c1c8c-2c85-43f1-819f-7584d1b6c352" providerId="ADAL" clId="{F71C2E8A-F1B3-44CA-B7F8-65E6846AB478}" dt="2026-02-25T00:12:04.470" v="540" actId="20577"/>
          <ac:spMkLst>
            <pc:docMk/>
            <pc:sldMk cId="2964080996" sldId="300"/>
            <ac:spMk id="4" creationId="{B00EA061-FDBB-205A-28AA-89D7D0FA6711}"/>
          </ac:spMkLst>
        </pc:spChg>
      </pc:sldChg>
      <pc:sldChg chg="ord">
        <pc:chgData name="Christine  Freak" userId="e84c1c8c-2c85-43f1-819f-7584d1b6c352" providerId="ADAL" clId="{F71C2E8A-F1B3-44CA-B7F8-65E6846AB478}" dt="2026-02-25T01:46:58.340" v="2717"/>
        <pc:sldMkLst>
          <pc:docMk/>
          <pc:sldMk cId="3666326819" sldId="379"/>
        </pc:sldMkLst>
      </pc:sldChg>
      <pc:sldChg chg="ord">
        <pc:chgData name="Christine  Freak" userId="e84c1c8c-2c85-43f1-819f-7584d1b6c352" providerId="ADAL" clId="{F71C2E8A-F1B3-44CA-B7F8-65E6846AB478}" dt="2026-02-25T01:46:53.887" v="2715"/>
        <pc:sldMkLst>
          <pc:docMk/>
          <pc:sldMk cId="4078960498" sldId="454"/>
        </pc:sldMkLst>
      </pc:sldChg>
      <pc:sldChg chg="modSp del mod">
        <pc:chgData name="Christine  Freak" userId="e84c1c8c-2c85-43f1-819f-7584d1b6c352" providerId="ADAL" clId="{F71C2E8A-F1B3-44CA-B7F8-65E6846AB478}" dt="2026-02-25T00:12:08.032" v="541" actId="47"/>
        <pc:sldMkLst>
          <pc:docMk/>
          <pc:sldMk cId="1389302496" sldId="459"/>
        </pc:sldMkLst>
      </pc:sldChg>
      <pc:sldChg chg="ord">
        <pc:chgData name="Christine  Freak" userId="e84c1c8c-2c85-43f1-819f-7584d1b6c352" providerId="ADAL" clId="{F71C2E8A-F1B3-44CA-B7F8-65E6846AB478}" dt="2026-02-25T00:17:25.216" v="566"/>
        <pc:sldMkLst>
          <pc:docMk/>
          <pc:sldMk cId="3661930463" sldId="461"/>
        </pc:sldMkLst>
      </pc:sldChg>
      <pc:sldChg chg="modSp mod">
        <pc:chgData name="Christine  Freak" userId="e84c1c8c-2c85-43f1-819f-7584d1b6c352" providerId="ADAL" clId="{F71C2E8A-F1B3-44CA-B7F8-65E6846AB478}" dt="2026-02-11T01:58:43.499" v="511" actId="20577"/>
        <pc:sldMkLst>
          <pc:docMk/>
          <pc:sldMk cId="785941983" sldId="463"/>
        </pc:sldMkLst>
        <pc:graphicFrameChg chg="mod modGraphic">
          <ac:chgData name="Christine  Freak" userId="e84c1c8c-2c85-43f1-819f-7584d1b6c352" providerId="ADAL" clId="{F71C2E8A-F1B3-44CA-B7F8-65E6846AB478}" dt="2026-02-11T01:58:43.499" v="511" actId="20577"/>
          <ac:graphicFrameMkLst>
            <pc:docMk/>
            <pc:sldMk cId="785941983" sldId="463"/>
            <ac:graphicFrameMk id="4" creationId="{62FCE92B-BEA1-9166-2C64-1BCEEA393FF1}"/>
          </ac:graphicFrameMkLst>
        </pc:graphicFrameChg>
      </pc:sldChg>
      <pc:sldChg chg="ord">
        <pc:chgData name="Christine  Freak" userId="e84c1c8c-2c85-43f1-819f-7584d1b6c352" providerId="ADAL" clId="{F71C2E8A-F1B3-44CA-B7F8-65E6846AB478}" dt="2026-02-25T00:18:45.857" v="681"/>
        <pc:sldMkLst>
          <pc:docMk/>
          <pc:sldMk cId="1236442396" sldId="464"/>
        </pc:sldMkLst>
      </pc:sldChg>
      <pc:sldChg chg="add">
        <pc:chgData name="Christine  Freak" userId="e84c1c8c-2c85-43f1-819f-7584d1b6c352" providerId="ADAL" clId="{F71C2E8A-F1B3-44CA-B7F8-65E6846AB478}" dt="2026-02-25T01:56:45.582" v="2747"/>
        <pc:sldMkLst>
          <pc:docMk/>
          <pc:sldMk cId="2058155312" sldId="467"/>
        </pc:sldMkLst>
      </pc:sldChg>
      <pc:sldChg chg="modSp mod">
        <pc:chgData name="Christine  Freak" userId="e84c1c8c-2c85-43f1-819f-7584d1b6c352" providerId="ADAL" clId="{F71C2E8A-F1B3-44CA-B7F8-65E6846AB478}" dt="2026-02-11T01:58:50.827" v="512" actId="14734"/>
        <pc:sldMkLst>
          <pc:docMk/>
          <pc:sldMk cId="400375551" sldId="728"/>
        </pc:sldMkLst>
        <pc:graphicFrameChg chg="modGraphic">
          <ac:chgData name="Christine  Freak" userId="e84c1c8c-2c85-43f1-819f-7584d1b6c352" providerId="ADAL" clId="{F71C2E8A-F1B3-44CA-B7F8-65E6846AB478}" dt="2026-02-11T01:58:50.827" v="512" actId="14734"/>
          <ac:graphicFrameMkLst>
            <pc:docMk/>
            <pc:sldMk cId="400375551" sldId="728"/>
            <ac:graphicFrameMk id="5" creationId="{9EA04C7B-95ED-B972-1182-E5F7222B36CD}"/>
          </ac:graphicFrameMkLst>
        </pc:graphicFrameChg>
      </pc:sldChg>
      <pc:sldChg chg="modSp mod">
        <pc:chgData name="Christine  Freak" userId="e84c1c8c-2c85-43f1-819f-7584d1b6c352" providerId="ADAL" clId="{F71C2E8A-F1B3-44CA-B7F8-65E6846AB478}" dt="2026-02-11T01:58:14.418" v="507" actId="14734"/>
        <pc:sldMkLst>
          <pc:docMk/>
          <pc:sldMk cId="3167873200" sldId="729"/>
        </pc:sldMkLst>
        <pc:graphicFrameChg chg="modGraphic">
          <ac:chgData name="Christine  Freak" userId="e84c1c8c-2c85-43f1-819f-7584d1b6c352" providerId="ADAL" clId="{F71C2E8A-F1B3-44CA-B7F8-65E6846AB478}" dt="2026-02-11T01:58:14.418" v="507" actId="14734"/>
          <ac:graphicFrameMkLst>
            <pc:docMk/>
            <pc:sldMk cId="3167873200" sldId="729"/>
            <ac:graphicFrameMk id="4" creationId="{AE234608-3EF4-17F4-D167-DA2D32180A6F}"/>
          </ac:graphicFrameMkLst>
        </pc:graphicFrameChg>
      </pc:sldChg>
      <pc:sldChg chg="addSp delSp modSp add mod">
        <pc:chgData name="Christine  Freak" userId="e84c1c8c-2c85-43f1-819f-7584d1b6c352" providerId="ADAL" clId="{F71C2E8A-F1B3-44CA-B7F8-65E6846AB478}" dt="2026-02-25T00:24:04.451" v="905" actId="1076"/>
        <pc:sldMkLst>
          <pc:docMk/>
          <pc:sldMk cId="1782449536" sldId="730"/>
        </pc:sldMkLst>
        <pc:spChg chg="mod">
          <ac:chgData name="Christine  Freak" userId="e84c1c8c-2c85-43f1-819f-7584d1b6c352" providerId="ADAL" clId="{F71C2E8A-F1B3-44CA-B7F8-65E6846AB478}" dt="2026-02-25T00:23:35.045" v="900" actId="20577"/>
          <ac:spMkLst>
            <pc:docMk/>
            <pc:sldMk cId="1782449536" sldId="730"/>
            <ac:spMk id="2" creationId="{D0C436EB-4F17-5611-F410-470B0E9F97A2}"/>
          </ac:spMkLst>
        </pc:spChg>
        <pc:spChg chg="del mod">
          <ac:chgData name="Christine  Freak" userId="e84c1c8c-2c85-43f1-819f-7584d1b6c352" providerId="ADAL" clId="{F71C2E8A-F1B3-44CA-B7F8-65E6846AB478}" dt="2026-02-25T00:23:38.525" v="901" actId="478"/>
          <ac:spMkLst>
            <pc:docMk/>
            <pc:sldMk cId="1782449536" sldId="730"/>
            <ac:spMk id="3" creationId="{30BEEADC-DE9A-40EC-6AAD-93FAD6D8293D}"/>
          </ac:spMkLst>
        </pc:spChg>
        <pc:spChg chg="del">
          <ac:chgData name="Christine  Freak" userId="e84c1c8c-2c85-43f1-819f-7584d1b6c352" providerId="ADAL" clId="{F71C2E8A-F1B3-44CA-B7F8-65E6846AB478}" dt="2026-02-25T00:12:53.638" v="563" actId="478"/>
          <ac:spMkLst>
            <pc:docMk/>
            <pc:sldMk cId="1782449536" sldId="730"/>
            <ac:spMk id="6" creationId="{618260EA-50FB-B572-A708-CE2FC68E06B4}"/>
          </ac:spMkLst>
        </pc:spChg>
        <pc:picChg chg="add mod">
          <ac:chgData name="Christine  Freak" userId="e84c1c8c-2c85-43f1-819f-7584d1b6c352" providerId="ADAL" clId="{F71C2E8A-F1B3-44CA-B7F8-65E6846AB478}" dt="2026-02-25T00:24:04.451" v="905" actId="1076"/>
          <ac:picMkLst>
            <pc:docMk/>
            <pc:sldMk cId="1782449536" sldId="730"/>
            <ac:picMk id="5" creationId="{25DE45E5-423A-2720-E7A7-460260603DBB}"/>
          </ac:picMkLst>
        </pc:picChg>
      </pc:sldChg>
      <pc:sldChg chg="add">
        <pc:chgData name="Christine  Freak" userId="e84c1c8c-2c85-43f1-819f-7584d1b6c352" providerId="ADAL" clId="{F71C2E8A-F1B3-44CA-B7F8-65E6846AB478}" dt="2026-02-25T00:12:56.473" v="564"/>
        <pc:sldMkLst>
          <pc:docMk/>
          <pc:sldMk cId="2628070493" sldId="731"/>
        </pc:sldMkLst>
      </pc:sldChg>
      <pc:sldChg chg="modSp add mod">
        <pc:chgData name="Christine  Freak" userId="e84c1c8c-2c85-43f1-819f-7584d1b6c352" providerId="ADAL" clId="{F71C2E8A-F1B3-44CA-B7F8-65E6846AB478}" dt="2026-02-25T01:54:19.037" v="2745" actId="20577"/>
        <pc:sldMkLst>
          <pc:docMk/>
          <pc:sldMk cId="4069542090" sldId="732"/>
        </pc:sldMkLst>
        <pc:spChg chg="mod">
          <ac:chgData name="Christine  Freak" userId="e84c1c8c-2c85-43f1-819f-7584d1b6c352" providerId="ADAL" clId="{F71C2E8A-F1B3-44CA-B7F8-65E6846AB478}" dt="2026-02-25T00:25:09.424" v="957" actId="20577"/>
          <ac:spMkLst>
            <pc:docMk/>
            <pc:sldMk cId="4069542090" sldId="732"/>
            <ac:spMk id="2" creationId="{5EA979FA-52E2-4DF6-3ECE-075BE3DEC31F}"/>
          </ac:spMkLst>
        </pc:spChg>
        <pc:spChg chg="mod">
          <ac:chgData name="Christine  Freak" userId="e84c1c8c-2c85-43f1-819f-7584d1b6c352" providerId="ADAL" clId="{F71C2E8A-F1B3-44CA-B7F8-65E6846AB478}" dt="2026-02-25T01:54:19.037" v="2745" actId="20577"/>
          <ac:spMkLst>
            <pc:docMk/>
            <pc:sldMk cId="4069542090" sldId="732"/>
            <ac:spMk id="3" creationId="{466EC9F1-07FC-B1BB-8956-16932D7ED8FC}"/>
          </ac:spMkLst>
        </pc:spChg>
      </pc:sldChg>
      <pc:sldChg chg="modSp add del mod">
        <pc:chgData name="Christine  Freak" userId="e84c1c8c-2c85-43f1-819f-7584d1b6c352" providerId="ADAL" clId="{F71C2E8A-F1B3-44CA-B7F8-65E6846AB478}" dt="2026-02-25T01:38:19.882" v="2132" actId="47"/>
        <pc:sldMkLst>
          <pc:docMk/>
          <pc:sldMk cId="3472592120" sldId="733"/>
        </pc:sldMkLst>
        <pc:spChg chg="mod">
          <ac:chgData name="Christine  Freak" userId="e84c1c8c-2c85-43f1-819f-7584d1b6c352" providerId="ADAL" clId="{F71C2E8A-F1B3-44CA-B7F8-65E6846AB478}" dt="2026-02-25T00:18:02.121" v="636" actId="20577"/>
          <ac:spMkLst>
            <pc:docMk/>
            <pc:sldMk cId="3472592120" sldId="733"/>
            <ac:spMk id="2" creationId="{50B69202-0B9B-CF06-C697-6D3915081F9B}"/>
          </ac:spMkLst>
        </pc:spChg>
      </pc:sldChg>
      <pc:sldChg chg="modSp add del mod">
        <pc:chgData name="Christine  Freak" userId="e84c1c8c-2c85-43f1-819f-7584d1b6c352" providerId="ADAL" clId="{F71C2E8A-F1B3-44CA-B7F8-65E6846AB478}" dt="2026-02-25T01:54:34.639" v="2746" actId="47"/>
        <pc:sldMkLst>
          <pc:docMk/>
          <pc:sldMk cId="1889323646" sldId="734"/>
        </pc:sldMkLst>
        <pc:spChg chg="mod">
          <ac:chgData name="Christine  Freak" userId="e84c1c8c-2c85-43f1-819f-7584d1b6c352" providerId="ADAL" clId="{F71C2E8A-F1B3-44CA-B7F8-65E6846AB478}" dt="2026-02-25T00:18:16.375" v="653" actId="313"/>
          <ac:spMkLst>
            <pc:docMk/>
            <pc:sldMk cId="1889323646" sldId="734"/>
            <ac:spMk id="2" creationId="{4380CA76-CC87-CBF6-4D84-62ED148F3AC1}"/>
          </ac:spMkLst>
        </pc:spChg>
      </pc:sldChg>
      <pc:sldChg chg="modSp add mod">
        <pc:chgData name="Christine  Freak" userId="e84c1c8c-2c85-43f1-819f-7584d1b6c352" providerId="ADAL" clId="{F71C2E8A-F1B3-44CA-B7F8-65E6846AB478}" dt="2026-02-25T01:41:25.698" v="2713" actId="403"/>
        <pc:sldMkLst>
          <pc:docMk/>
          <pc:sldMk cId="1319325087" sldId="735"/>
        </pc:sldMkLst>
        <pc:spChg chg="mod">
          <ac:chgData name="Christine  Freak" userId="e84c1c8c-2c85-43f1-819f-7584d1b6c352" providerId="ADAL" clId="{F71C2E8A-F1B3-44CA-B7F8-65E6846AB478}" dt="2026-02-25T00:18:31.588" v="679" actId="20577"/>
          <ac:spMkLst>
            <pc:docMk/>
            <pc:sldMk cId="1319325087" sldId="735"/>
            <ac:spMk id="2" creationId="{651C16EE-D365-C324-B169-4F6C9F57A69C}"/>
          </ac:spMkLst>
        </pc:spChg>
        <pc:spChg chg="mod">
          <ac:chgData name="Christine  Freak" userId="e84c1c8c-2c85-43f1-819f-7584d1b6c352" providerId="ADAL" clId="{F71C2E8A-F1B3-44CA-B7F8-65E6846AB478}" dt="2026-02-25T01:41:25.698" v="2713" actId="403"/>
          <ac:spMkLst>
            <pc:docMk/>
            <pc:sldMk cId="1319325087" sldId="735"/>
            <ac:spMk id="3" creationId="{5C99F297-D021-80D1-9776-9FFECC17CFB1}"/>
          </ac:spMkLst>
        </pc:spChg>
      </pc:sldChg>
      <pc:sldChg chg="addSp delSp modSp add mod">
        <pc:chgData name="Christine  Freak" userId="e84c1c8c-2c85-43f1-819f-7584d1b6c352" providerId="ADAL" clId="{F71C2E8A-F1B3-44CA-B7F8-65E6846AB478}" dt="2026-02-25T01:32:29.370" v="1883" actId="1076"/>
        <pc:sldMkLst>
          <pc:docMk/>
          <pc:sldMk cId="1296915975" sldId="736"/>
        </pc:sldMkLst>
        <pc:spChg chg="mod">
          <ac:chgData name="Christine  Freak" userId="e84c1c8c-2c85-43f1-819f-7584d1b6c352" providerId="ADAL" clId="{F71C2E8A-F1B3-44CA-B7F8-65E6846AB478}" dt="2026-02-25T00:24:57.335" v="948" actId="20577"/>
          <ac:spMkLst>
            <pc:docMk/>
            <pc:sldMk cId="1296915975" sldId="736"/>
            <ac:spMk id="2" creationId="{35C19AF4-2FC0-BBA5-D6D8-A48D5AA8AD98}"/>
          </ac:spMkLst>
        </pc:spChg>
        <pc:picChg chg="add del mod">
          <ac:chgData name="Christine  Freak" userId="e84c1c8c-2c85-43f1-819f-7584d1b6c352" providerId="ADAL" clId="{F71C2E8A-F1B3-44CA-B7F8-65E6846AB478}" dt="2026-02-25T01:32:09.647" v="1877" actId="478"/>
          <ac:picMkLst>
            <pc:docMk/>
            <pc:sldMk cId="1296915975" sldId="736"/>
            <ac:picMk id="5" creationId="{E33B1A31-ABAD-3FDA-09EA-CCB06975B7F3}"/>
          </ac:picMkLst>
        </pc:picChg>
        <pc:picChg chg="add del mod">
          <ac:chgData name="Christine  Freak" userId="e84c1c8c-2c85-43f1-819f-7584d1b6c352" providerId="ADAL" clId="{F71C2E8A-F1B3-44CA-B7F8-65E6846AB478}" dt="2026-02-25T01:32:10.321" v="1878" actId="478"/>
          <ac:picMkLst>
            <pc:docMk/>
            <pc:sldMk cId="1296915975" sldId="736"/>
            <ac:picMk id="7" creationId="{57916153-7090-FA94-86D5-4EFB781ECD60}"/>
          </ac:picMkLst>
        </pc:picChg>
        <pc:picChg chg="add mod">
          <ac:chgData name="Christine  Freak" userId="e84c1c8c-2c85-43f1-819f-7584d1b6c352" providerId="ADAL" clId="{F71C2E8A-F1B3-44CA-B7F8-65E6846AB478}" dt="2026-02-25T01:32:29.370" v="1883" actId="1076"/>
          <ac:picMkLst>
            <pc:docMk/>
            <pc:sldMk cId="1296915975" sldId="736"/>
            <ac:picMk id="9" creationId="{C26AB77A-0375-0F5E-BB56-A78F9578E268}"/>
          </ac:picMkLst>
        </pc:picChg>
      </pc:sldChg>
      <pc:sldChg chg="add">
        <pc:chgData name="Christine  Freak" userId="e84c1c8c-2c85-43f1-819f-7584d1b6c352" providerId="ADAL" clId="{F71C2E8A-F1B3-44CA-B7F8-65E6846AB478}" dt="2026-02-25T00:23:20.834" v="858"/>
        <pc:sldMkLst>
          <pc:docMk/>
          <pc:sldMk cId="546845465" sldId="737"/>
        </pc:sldMkLst>
      </pc:sldChg>
      <pc:sldChg chg="add">
        <pc:chgData name="Christine  Freak" userId="e84c1c8c-2c85-43f1-819f-7584d1b6c352" providerId="ADAL" clId="{F71C2E8A-F1B3-44CA-B7F8-65E6846AB478}" dt="2026-02-25T01:32:07.164" v="1876"/>
        <pc:sldMkLst>
          <pc:docMk/>
          <pc:sldMk cId="2075871276" sldId="738"/>
        </pc:sldMkLst>
      </pc:sldChg>
    </pc:docChg>
  </pc:docChgLst>
  <pc:docChgLst>
    <pc:chgData name="Zara Lowien" userId="ee52f0b1-32f6-4725-8acb-531a2242748d" providerId="ADAL" clId="{669E60FC-7A6A-4230-80F1-BF57F7840584}"/>
    <pc:docChg chg="custSel addSld delSld modSld sldOrd">
      <pc:chgData name="Zara Lowien" userId="ee52f0b1-32f6-4725-8acb-531a2242748d" providerId="ADAL" clId="{669E60FC-7A6A-4230-80F1-BF57F7840584}" dt="2026-02-25T02:03:44.307" v="2893" actId="404"/>
      <pc:docMkLst>
        <pc:docMk/>
      </pc:docMkLst>
      <pc:sldChg chg="modSp mod">
        <pc:chgData name="Zara Lowien" userId="ee52f0b1-32f6-4725-8acb-531a2242748d" providerId="ADAL" clId="{669E60FC-7A6A-4230-80F1-BF57F7840584}" dt="2026-02-11T01:35:44.542" v="37" actId="20577"/>
        <pc:sldMkLst>
          <pc:docMk/>
          <pc:sldMk cId="3617497298" sldId="256"/>
        </pc:sldMkLst>
        <pc:spChg chg="mod">
          <ac:chgData name="Zara Lowien" userId="ee52f0b1-32f6-4725-8acb-531a2242748d" providerId="ADAL" clId="{669E60FC-7A6A-4230-80F1-BF57F7840584}" dt="2026-02-11T01:35:44.542" v="37" actId="20577"/>
          <ac:spMkLst>
            <pc:docMk/>
            <pc:sldMk cId="3617497298" sldId="256"/>
            <ac:spMk id="2" creationId="{03E5E5AA-876A-44D1-5C3E-2691C0E92BE6}"/>
          </ac:spMkLst>
        </pc:spChg>
      </pc:sldChg>
      <pc:sldChg chg="modSp mod">
        <pc:chgData name="Zara Lowien" userId="ee52f0b1-32f6-4725-8acb-531a2242748d" providerId="ADAL" clId="{669E60FC-7A6A-4230-80F1-BF57F7840584}" dt="2026-02-11T01:36:20.772" v="112" actId="20577"/>
        <pc:sldMkLst>
          <pc:docMk/>
          <pc:sldMk cId="2964080996" sldId="300"/>
        </pc:sldMkLst>
        <pc:spChg chg="mod">
          <ac:chgData name="Zara Lowien" userId="ee52f0b1-32f6-4725-8acb-531a2242748d" providerId="ADAL" clId="{669E60FC-7A6A-4230-80F1-BF57F7840584}" dt="2026-02-11T01:36:20.772" v="112" actId="20577"/>
          <ac:spMkLst>
            <pc:docMk/>
            <pc:sldMk cId="2964080996" sldId="300"/>
            <ac:spMk id="4" creationId="{B00EA061-FDBB-205A-28AA-89D7D0FA6711}"/>
          </ac:spMkLst>
        </pc:spChg>
      </pc:sldChg>
      <pc:sldChg chg="ord">
        <pc:chgData name="Zara Lowien" userId="ee52f0b1-32f6-4725-8acb-531a2242748d" providerId="ADAL" clId="{669E60FC-7A6A-4230-80F1-BF57F7840584}" dt="2026-02-11T02:01:00.144" v="2306"/>
        <pc:sldMkLst>
          <pc:docMk/>
          <pc:sldMk cId="4078960498" sldId="454"/>
        </pc:sldMkLst>
      </pc:sldChg>
      <pc:sldChg chg="modSp mod">
        <pc:chgData name="Zara Lowien" userId="ee52f0b1-32f6-4725-8acb-531a2242748d" providerId="ADAL" clId="{669E60FC-7A6A-4230-80F1-BF57F7840584}" dt="2026-02-11T02:01:34.182" v="2394" actId="20577"/>
        <pc:sldMkLst>
          <pc:docMk/>
          <pc:sldMk cId="996694303" sldId="460"/>
        </pc:sldMkLst>
        <pc:spChg chg="mod">
          <ac:chgData name="Zara Lowien" userId="ee52f0b1-32f6-4725-8acb-531a2242748d" providerId="ADAL" clId="{669E60FC-7A6A-4230-80F1-BF57F7840584}" dt="2026-02-11T02:01:09.151" v="2320" actId="20577"/>
          <ac:spMkLst>
            <pc:docMk/>
            <pc:sldMk cId="996694303" sldId="460"/>
            <ac:spMk id="2" creationId="{F925D5F3-7A6E-78F5-E56B-38CBC54235B4}"/>
          </ac:spMkLst>
        </pc:spChg>
        <pc:spChg chg="mod">
          <ac:chgData name="Zara Lowien" userId="ee52f0b1-32f6-4725-8acb-531a2242748d" providerId="ADAL" clId="{669E60FC-7A6A-4230-80F1-BF57F7840584}" dt="2026-02-11T02:01:34.182" v="2394" actId="20577"/>
          <ac:spMkLst>
            <pc:docMk/>
            <pc:sldMk cId="996694303" sldId="460"/>
            <ac:spMk id="3" creationId="{02DE8C4C-F7BF-F57F-DD59-ACF164941779}"/>
          </ac:spMkLst>
        </pc:spChg>
      </pc:sldChg>
      <pc:sldChg chg="delSp modSp mod">
        <pc:chgData name="Zara Lowien" userId="ee52f0b1-32f6-4725-8acb-531a2242748d" providerId="ADAL" clId="{669E60FC-7A6A-4230-80F1-BF57F7840584}" dt="2026-02-11T01:47:40.640" v="1284" actId="404"/>
        <pc:sldMkLst>
          <pc:docMk/>
          <pc:sldMk cId="3661930463" sldId="461"/>
        </pc:sldMkLst>
        <pc:spChg chg="mod">
          <ac:chgData name="Zara Lowien" userId="ee52f0b1-32f6-4725-8acb-531a2242748d" providerId="ADAL" clId="{669E60FC-7A6A-4230-80F1-BF57F7840584}" dt="2026-02-11T01:41:08.592" v="341" actId="20577"/>
          <ac:spMkLst>
            <pc:docMk/>
            <pc:sldMk cId="3661930463" sldId="461"/>
            <ac:spMk id="2" creationId="{4D26975A-3EE3-5819-0F87-390D613DF378}"/>
          </ac:spMkLst>
        </pc:spChg>
        <pc:spChg chg="mod">
          <ac:chgData name="Zara Lowien" userId="ee52f0b1-32f6-4725-8acb-531a2242748d" providerId="ADAL" clId="{669E60FC-7A6A-4230-80F1-BF57F7840584}" dt="2026-02-11T01:47:40.640" v="1284" actId="404"/>
          <ac:spMkLst>
            <pc:docMk/>
            <pc:sldMk cId="3661930463" sldId="461"/>
            <ac:spMk id="6" creationId="{8C4D3002-9332-F0AC-3781-BEC1015AC105}"/>
          </ac:spMkLst>
        </pc:spChg>
      </pc:sldChg>
      <pc:sldChg chg="addSp delSp modSp mod modAnim">
        <pc:chgData name="Zara Lowien" userId="ee52f0b1-32f6-4725-8acb-531a2242748d" providerId="ADAL" clId="{669E60FC-7A6A-4230-80F1-BF57F7840584}" dt="2026-02-11T01:50:59.755" v="1390" actId="20577"/>
        <pc:sldMkLst>
          <pc:docMk/>
          <pc:sldMk cId="3509642746" sldId="462"/>
        </pc:sldMkLst>
        <pc:spChg chg="mod">
          <ac:chgData name="Zara Lowien" userId="ee52f0b1-32f6-4725-8acb-531a2242748d" providerId="ADAL" clId="{669E60FC-7A6A-4230-80F1-BF57F7840584}" dt="2026-02-11T01:47:58.341" v="1326" actId="20577"/>
          <ac:spMkLst>
            <pc:docMk/>
            <pc:sldMk cId="3509642746" sldId="462"/>
            <ac:spMk id="2" creationId="{D5CD3FDB-89DA-8BA6-177C-09729380CE5C}"/>
          </ac:spMkLst>
        </pc:spChg>
        <pc:spChg chg="mod">
          <ac:chgData name="Zara Lowien" userId="ee52f0b1-32f6-4725-8acb-531a2242748d" providerId="ADAL" clId="{669E60FC-7A6A-4230-80F1-BF57F7840584}" dt="2026-02-11T01:48:57.448" v="1335" actId="12"/>
          <ac:spMkLst>
            <pc:docMk/>
            <pc:sldMk cId="3509642746" sldId="462"/>
            <ac:spMk id="6" creationId="{5588913E-5DFC-B0D0-AB1C-8972EEF3C41D}"/>
          </ac:spMkLst>
        </pc:spChg>
        <pc:spChg chg="add mod">
          <ac:chgData name="Zara Lowien" userId="ee52f0b1-32f6-4725-8acb-531a2242748d" providerId="ADAL" clId="{669E60FC-7A6A-4230-80F1-BF57F7840584}" dt="2026-02-11T01:50:29.163" v="1350" actId="1076"/>
          <ac:spMkLst>
            <pc:docMk/>
            <pc:sldMk cId="3509642746" sldId="462"/>
            <ac:spMk id="7" creationId="{302FA853-EF57-3A4D-138C-AA02FE384EF9}"/>
          </ac:spMkLst>
        </pc:spChg>
        <pc:spChg chg="add mod">
          <ac:chgData name="Zara Lowien" userId="ee52f0b1-32f6-4725-8acb-531a2242748d" providerId="ADAL" clId="{669E60FC-7A6A-4230-80F1-BF57F7840584}" dt="2026-02-11T01:50:59.755" v="1390" actId="20577"/>
          <ac:spMkLst>
            <pc:docMk/>
            <pc:sldMk cId="3509642746" sldId="462"/>
            <ac:spMk id="8" creationId="{ED659B74-B0BD-92F8-CD5F-7184D8E46E2A}"/>
          </ac:spMkLst>
        </pc:spChg>
      </pc:sldChg>
      <pc:sldChg chg="addSp delSp modSp mod">
        <pc:chgData name="Zara Lowien" userId="ee52f0b1-32f6-4725-8acb-531a2242748d" providerId="ADAL" clId="{669E60FC-7A6A-4230-80F1-BF57F7840584}" dt="2026-02-11T01:55:57.426" v="1558" actId="403"/>
        <pc:sldMkLst>
          <pc:docMk/>
          <pc:sldMk cId="785941983" sldId="463"/>
        </pc:sldMkLst>
        <pc:spChg chg="mod">
          <ac:chgData name="Zara Lowien" userId="ee52f0b1-32f6-4725-8acb-531a2242748d" providerId="ADAL" clId="{669E60FC-7A6A-4230-80F1-BF57F7840584}" dt="2026-02-11T01:52:53.264" v="1426" actId="20577"/>
          <ac:spMkLst>
            <pc:docMk/>
            <pc:sldMk cId="785941983" sldId="463"/>
            <ac:spMk id="2" creationId="{706979A5-8F77-DAF5-CA46-AF68E66DB482}"/>
          </ac:spMkLst>
        </pc:spChg>
        <pc:spChg chg="mod">
          <ac:chgData name="Zara Lowien" userId="ee52f0b1-32f6-4725-8acb-531a2242748d" providerId="ADAL" clId="{669E60FC-7A6A-4230-80F1-BF57F7840584}" dt="2026-02-11T01:53:26.779" v="1528" actId="5793"/>
          <ac:spMkLst>
            <pc:docMk/>
            <pc:sldMk cId="785941983" sldId="463"/>
            <ac:spMk id="6" creationId="{1CDEC121-C0AC-BC4A-257E-91101BEA53E1}"/>
          </ac:spMkLst>
        </pc:spChg>
        <pc:graphicFrameChg chg="add mod modGraphic">
          <ac:chgData name="Zara Lowien" userId="ee52f0b1-32f6-4725-8acb-531a2242748d" providerId="ADAL" clId="{669E60FC-7A6A-4230-80F1-BF57F7840584}" dt="2026-02-11T01:55:57.426" v="1558" actId="403"/>
          <ac:graphicFrameMkLst>
            <pc:docMk/>
            <pc:sldMk cId="785941983" sldId="463"/>
            <ac:graphicFrameMk id="4" creationId="{62FCE92B-BEA1-9166-2C64-1BCEEA393FF1}"/>
          </ac:graphicFrameMkLst>
        </pc:graphicFrameChg>
      </pc:sldChg>
      <pc:sldChg chg="addSp delSp modSp mod">
        <pc:chgData name="Zara Lowien" userId="ee52f0b1-32f6-4725-8acb-531a2242748d" providerId="ADAL" clId="{669E60FC-7A6A-4230-80F1-BF57F7840584}" dt="2026-02-11T01:40:48.221" v="311" actId="1076"/>
        <pc:sldMkLst>
          <pc:docMk/>
          <pc:sldMk cId="1236442396" sldId="464"/>
        </pc:sldMkLst>
        <pc:spChg chg="mod">
          <ac:chgData name="Zara Lowien" userId="ee52f0b1-32f6-4725-8acb-531a2242748d" providerId="ADAL" clId="{669E60FC-7A6A-4230-80F1-BF57F7840584}" dt="2026-02-11T01:38:40.441" v="175" actId="20577"/>
          <ac:spMkLst>
            <pc:docMk/>
            <pc:sldMk cId="1236442396" sldId="464"/>
            <ac:spMk id="2" creationId="{BDD34734-558E-BD05-0A37-325279A0AE12}"/>
          </ac:spMkLst>
        </pc:spChg>
        <pc:graphicFrameChg chg="add mod modGraphic">
          <ac:chgData name="Zara Lowien" userId="ee52f0b1-32f6-4725-8acb-531a2242748d" providerId="ADAL" clId="{669E60FC-7A6A-4230-80F1-BF57F7840584}" dt="2026-02-11T01:40:48.221" v="311" actId="1076"/>
          <ac:graphicFrameMkLst>
            <pc:docMk/>
            <pc:sldMk cId="1236442396" sldId="464"/>
            <ac:graphicFrameMk id="6" creationId="{FC0178C1-7A79-3A7E-B081-3300A9AFD1FC}"/>
          </ac:graphicFrameMkLst>
        </pc:graphicFrameChg>
        <pc:picChg chg="mod">
          <ac:chgData name="Zara Lowien" userId="ee52f0b1-32f6-4725-8acb-531a2242748d" providerId="ADAL" clId="{669E60FC-7A6A-4230-80F1-BF57F7840584}" dt="2026-02-11T01:40:44.643" v="310" actId="1076"/>
          <ac:picMkLst>
            <pc:docMk/>
            <pc:sldMk cId="1236442396" sldId="464"/>
            <ac:picMk id="13" creationId="{E5D79DD4-ABCF-8EB8-E47A-C8CFB80E7780}"/>
          </ac:picMkLst>
        </pc:picChg>
      </pc:sldChg>
      <pc:sldChg chg="addSp delSp modSp add mod setBg delDesignElem">
        <pc:chgData name="Zara Lowien" userId="ee52f0b1-32f6-4725-8acb-531a2242748d" providerId="ADAL" clId="{669E60FC-7A6A-4230-80F1-BF57F7840584}" dt="2026-02-25T01:58:42.637" v="2487" actId="113"/>
        <pc:sldMkLst>
          <pc:docMk/>
          <pc:sldMk cId="3881098183" sldId="726"/>
        </pc:sldMkLst>
        <pc:spChg chg="add mod">
          <ac:chgData name="Zara Lowien" userId="ee52f0b1-32f6-4725-8acb-531a2242748d" providerId="ADAL" clId="{669E60FC-7A6A-4230-80F1-BF57F7840584}" dt="2026-02-25T01:56:28.033" v="2403" actId="207"/>
          <ac:spMkLst>
            <pc:docMk/>
            <pc:sldMk cId="3881098183" sldId="726"/>
            <ac:spMk id="4" creationId="{262FFF81-E670-3BCB-5486-EB6F97D1AFF5}"/>
          </ac:spMkLst>
        </pc:spChg>
        <pc:spChg chg="del">
          <ac:chgData name="Zara Lowien" userId="ee52f0b1-32f6-4725-8acb-531a2242748d" providerId="ADAL" clId="{669E60FC-7A6A-4230-80F1-BF57F7840584}" dt="2026-02-25T01:55:53.451" v="2398"/>
          <ac:spMkLst>
            <pc:docMk/>
            <pc:sldMk cId="3881098183" sldId="726"/>
            <ac:spMk id="31" creationId="{6EA86598-DA2C-41D5-BC0C-E877F8818EEB}"/>
          </ac:spMkLst>
        </pc:spChg>
        <pc:spChg chg="del">
          <ac:chgData name="Zara Lowien" userId="ee52f0b1-32f6-4725-8acb-531a2242748d" providerId="ADAL" clId="{669E60FC-7A6A-4230-80F1-BF57F7840584}" dt="2026-02-25T01:55:53.451" v="2398"/>
          <ac:spMkLst>
            <pc:docMk/>
            <pc:sldMk cId="3881098183" sldId="726"/>
            <ac:spMk id="32" creationId="{450D3AD2-FA80-415F-A9CE-54D884561CD7}"/>
          </ac:spMkLst>
        </pc:spChg>
        <pc:graphicFrameChg chg="mod modGraphic">
          <ac:chgData name="Zara Lowien" userId="ee52f0b1-32f6-4725-8acb-531a2242748d" providerId="ADAL" clId="{669E60FC-7A6A-4230-80F1-BF57F7840584}" dt="2026-02-25T01:58:42.637" v="2487" actId="113"/>
          <ac:graphicFrameMkLst>
            <pc:docMk/>
            <pc:sldMk cId="3881098183" sldId="726"/>
            <ac:graphicFrameMk id="34" creationId="{D10A808C-50D5-3352-D087-4750C00E5370}"/>
          </ac:graphicFrameMkLst>
        </pc:graphicFrameChg>
      </pc:sldChg>
      <pc:sldChg chg="modSp add mod">
        <pc:chgData name="Zara Lowien" userId="ee52f0b1-32f6-4725-8acb-531a2242748d" providerId="ADAL" clId="{669E60FC-7A6A-4230-80F1-BF57F7840584}" dt="2026-02-11T01:58:02.392" v="1717" actId="20577"/>
        <pc:sldMkLst>
          <pc:docMk/>
          <pc:sldMk cId="3691792501" sldId="727"/>
        </pc:sldMkLst>
        <pc:spChg chg="mod">
          <ac:chgData name="Zara Lowien" userId="ee52f0b1-32f6-4725-8acb-531a2242748d" providerId="ADAL" clId="{669E60FC-7A6A-4230-80F1-BF57F7840584}" dt="2026-02-11T01:58:02.392" v="1717" actId="20577"/>
          <ac:spMkLst>
            <pc:docMk/>
            <pc:sldMk cId="3691792501" sldId="727"/>
            <ac:spMk id="6" creationId="{AFD5C7F1-9C9F-30A4-4D1C-5905EF276313}"/>
          </ac:spMkLst>
        </pc:spChg>
      </pc:sldChg>
      <pc:sldChg chg="addSp delSp modSp add mod">
        <pc:chgData name="Zara Lowien" userId="ee52f0b1-32f6-4725-8acb-531a2242748d" providerId="ADAL" clId="{669E60FC-7A6A-4230-80F1-BF57F7840584}" dt="2026-02-11T01:55:11.360" v="1550"/>
        <pc:sldMkLst>
          <pc:docMk/>
          <pc:sldMk cId="400375551" sldId="728"/>
        </pc:sldMkLst>
        <pc:graphicFrameChg chg="add mod modGraphic">
          <ac:chgData name="Zara Lowien" userId="ee52f0b1-32f6-4725-8acb-531a2242748d" providerId="ADAL" clId="{669E60FC-7A6A-4230-80F1-BF57F7840584}" dt="2026-02-11T01:55:08.500" v="1548" actId="14100"/>
          <ac:graphicFrameMkLst>
            <pc:docMk/>
            <pc:sldMk cId="400375551" sldId="728"/>
            <ac:graphicFrameMk id="5" creationId="{9EA04C7B-95ED-B972-1182-E5F7222B36CD}"/>
          </ac:graphicFrameMkLst>
        </pc:graphicFrameChg>
      </pc:sldChg>
      <pc:sldChg chg="addSp delSp modSp add mod">
        <pc:chgData name="Zara Lowien" userId="ee52f0b1-32f6-4725-8acb-531a2242748d" providerId="ADAL" clId="{669E60FC-7A6A-4230-80F1-BF57F7840584}" dt="2026-02-11T01:55:50.326" v="1557" actId="14100"/>
        <pc:sldMkLst>
          <pc:docMk/>
          <pc:sldMk cId="3167873200" sldId="729"/>
        </pc:sldMkLst>
        <pc:graphicFrameChg chg="add mod modGraphic">
          <ac:chgData name="Zara Lowien" userId="ee52f0b1-32f6-4725-8acb-531a2242748d" providerId="ADAL" clId="{669E60FC-7A6A-4230-80F1-BF57F7840584}" dt="2026-02-11T01:55:50.326" v="1557" actId="14100"/>
          <ac:graphicFrameMkLst>
            <pc:docMk/>
            <pc:sldMk cId="3167873200" sldId="729"/>
            <ac:graphicFrameMk id="4" creationId="{AE234608-3EF4-17F4-D167-DA2D32180A6F}"/>
          </ac:graphicFrameMkLst>
        </pc:graphicFrameChg>
      </pc:sldChg>
      <pc:sldChg chg="modSp">
        <pc:chgData name="Zara Lowien" userId="ee52f0b1-32f6-4725-8acb-531a2242748d" providerId="ADAL" clId="{669E60FC-7A6A-4230-80F1-BF57F7840584}" dt="2026-02-25T01:53:37.929" v="2396" actId="20578"/>
        <pc:sldMkLst>
          <pc:docMk/>
          <pc:sldMk cId="4069542090" sldId="732"/>
        </pc:sldMkLst>
        <pc:spChg chg="mod">
          <ac:chgData name="Zara Lowien" userId="ee52f0b1-32f6-4725-8acb-531a2242748d" providerId="ADAL" clId="{669E60FC-7A6A-4230-80F1-BF57F7840584}" dt="2026-02-25T01:53:37.929" v="2396" actId="20578"/>
          <ac:spMkLst>
            <pc:docMk/>
            <pc:sldMk cId="4069542090" sldId="732"/>
            <ac:spMk id="3" creationId="{466EC9F1-07FC-B1BB-8956-16932D7ED8FC}"/>
          </ac:spMkLst>
        </pc:spChg>
      </pc:sldChg>
      <pc:sldChg chg="addSp delSp modSp new mod">
        <pc:chgData name="Zara Lowien" userId="ee52f0b1-32f6-4725-8acb-531a2242748d" providerId="ADAL" clId="{669E60FC-7A6A-4230-80F1-BF57F7840584}" dt="2026-02-25T02:03:44.307" v="2893" actId="404"/>
        <pc:sldMkLst>
          <pc:docMk/>
          <pc:sldMk cId="2240126131" sldId="739"/>
        </pc:sldMkLst>
        <pc:spChg chg="mod">
          <ac:chgData name="Zara Lowien" userId="ee52f0b1-32f6-4725-8acb-531a2242748d" providerId="ADAL" clId="{669E60FC-7A6A-4230-80F1-BF57F7840584}" dt="2026-02-25T02:00:16.493" v="2524" actId="20577"/>
          <ac:spMkLst>
            <pc:docMk/>
            <pc:sldMk cId="2240126131" sldId="739"/>
            <ac:spMk id="2" creationId="{7A9E002B-3334-0729-C093-5D31DCB719F2}"/>
          </ac:spMkLst>
        </pc:spChg>
        <pc:spChg chg="del">
          <ac:chgData name="Zara Lowien" userId="ee52f0b1-32f6-4725-8acb-531a2242748d" providerId="ADAL" clId="{669E60FC-7A6A-4230-80F1-BF57F7840584}" dt="2026-02-25T02:00:35.895" v="2525" actId="1032"/>
          <ac:spMkLst>
            <pc:docMk/>
            <pc:sldMk cId="2240126131" sldId="739"/>
            <ac:spMk id="3" creationId="{F692A50C-F29C-A566-03AB-49C376B1C379}"/>
          </ac:spMkLst>
        </pc:spChg>
        <pc:graphicFrameChg chg="add mod modGraphic">
          <ac:chgData name="Zara Lowien" userId="ee52f0b1-32f6-4725-8acb-531a2242748d" providerId="ADAL" clId="{669E60FC-7A6A-4230-80F1-BF57F7840584}" dt="2026-02-25T02:03:44.307" v="2893" actId="404"/>
          <ac:graphicFrameMkLst>
            <pc:docMk/>
            <pc:sldMk cId="2240126131" sldId="739"/>
            <ac:graphicFrameMk id="4" creationId="{A0B3374E-9AB8-6C51-C18E-E97BA8681F60}"/>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0B9990-0759-495C-B5F6-DD7418863205}" type="doc">
      <dgm:prSet loTypeId="urn:microsoft.com/office/officeart/2016/7/layout/VerticalSolidActionList" loCatId="List" qsTypeId="urn:microsoft.com/office/officeart/2005/8/quickstyle/simple4" qsCatId="simple" csTypeId="urn:microsoft.com/office/officeart/2005/8/colors/accent1_5" csCatId="accent1" phldr="1"/>
      <dgm:spPr/>
      <dgm:t>
        <a:bodyPr/>
        <a:lstStyle/>
        <a:p>
          <a:endParaRPr lang="en-US"/>
        </a:p>
      </dgm:t>
    </dgm:pt>
    <dgm:pt modelId="{B93F3C0F-FFD3-4AA6-9CC1-524B93EDD850}">
      <dgm:prSet custT="1"/>
      <dgm:spPr/>
      <dgm:t>
        <a:bodyPr/>
        <a:lstStyle/>
        <a:p>
          <a:r>
            <a:rPr lang="en-US" sz="1800" dirty="0"/>
            <a:t>Highlight</a:t>
          </a:r>
        </a:p>
      </dgm:t>
    </dgm:pt>
    <dgm:pt modelId="{776C2CB4-0935-4A6A-ABE1-7A10DFE086C8}" type="parTrans" cxnId="{57650E07-F565-4C8C-ADF9-59868F4B4202}">
      <dgm:prSet/>
      <dgm:spPr/>
      <dgm:t>
        <a:bodyPr/>
        <a:lstStyle/>
        <a:p>
          <a:endParaRPr lang="en-US" sz="2800"/>
        </a:p>
      </dgm:t>
    </dgm:pt>
    <dgm:pt modelId="{B3CA0F73-9FA4-463D-8A3C-8E47FFFA330F}" type="sibTrans" cxnId="{57650E07-F565-4C8C-ADF9-59868F4B4202}">
      <dgm:prSet/>
      <dgm:spPr/>
      <dgm:t>
        <a:bodyPr/>
        <a:lstStyle/>
        <a:p>
          <a:endParaRPr lang="en-US" sz="2800"/>
        </a:p>
      </dgm:t>
    </dgm:pt>
    <dgm:pt modelId="{EA885666-12EA-4335-834B-3F901C3B366B}">
      <dgm:prSet custT="1"/>
      <dgm:spPr/>
      <dgm:t>
        <a:bodyPr/>
        <a:lstStyle/>
        <a:p>
          <a:r>
            <a:rPr lang="en-US" sz="1400" dirty="0"/>
            <a:t>Highlight current challenges (non-water based), provide solutions</a:t>
          </a:r>
        </a:p>
      </dgm:t>
    </dgm:pt>
    <dgm:pt modelId="{C3AE5E6F-E34C-4621-87B3-3534E14B8A3A}" type="parTrans" cxnId="{82B2A8A3-AAE7-4E76-9FF7-F986E04EE8ED}">
      <dgm:prSet/>
      <dgm:spPr/>
      <dgm:t>
        <a:bodyPr/>
        <a:lstStyle/>
        <a:p>
          <a:endParaRPr lang="en-US" sz="2800"/>
        </a:p>
      </dgm:t>
    </dgm:pt>
    <dgm:pt modelId="{E6619294-5A02-4254-AF2B-553439CC8327}" type="sibTrans" cxnId="{82B2A8A3-AAE7-4E76-9FF7-F986E04EE8ED}">
      <dgm:prSet/>
      <dgm:spPr/>
      <dgm:t>
        <a:bodyPr/>
        <a:lstStyle/>
        <a:p>
          <a:endParaRPr lang="en-US" sz="2800"/>
        </a:p>
      </dgm:t>
    </dgm:pt>
    <dgm:pt modelId="{4BADB99E-403B-409A-9497-CA61D6EBFFBF}">
      <dgm:prSet custT="1"/>
      <dgm:spPr/>
      <dgm:t>
        <a:bodyPr/>
        <a:lstStyle/>
        <a:p>
          <a:r>
            <a:rPr lang="en-US" sz="1100" dirty="0"/>
            <a:t>Moving Forwards Review of the Basin Plan</a:t>
          </a:r>
        </a:p>
      </dgm:t>
    </dgm:pt>
    <dgm:pt modelId="{0CF2921C-5DEB-458A-B5AF-8FB1F8CD4902}" type="parTrans" cxnId="{0D6AB976-622D-42D2-A2E3-2B44DF98809C}">
      <dgm:prSet/>
      <dgm:spPr/>
      <dgm:t>
        <a:bodyPr/>
        <a:lstStyle/>
        <a:p>
          <a:endParaRPr lang="en-US" sz="2800"/>
        </a:p>
      </dgm:t>
    </dgm:pt>
    <dgm:pt modelId="{496A2C19-16AF-4B81-ABDB-D132ECB2665A}" type="sibTrans" cxnId="{0D6AB976-622D-42D2-A2E3-2B44DF98809C}">
      <dgm:prSet/>
      <dgm:spPr/>
      <dgm:t>
        <a:bodyPr/>
        <a:lstStyle/>
        <a:p>
          <a:endParaRPr lang="en-US" sz="2800"/>
        </a:p>
      </dgm:t>
    </dgm:pt>
    <dgm:pt modelId="{1518B470-3929-4D81-8A9E-D36BFC756864}">
      <dgm:prSet custT="1"/>
      <dgm:spPr/>
      <dgm:t>
        <a:bodyPr/>
        <a:lstStyle/>
        <a:p>
          <a:r>
            <a:rPr lang="en-US" sz="1100" dirty="0"/>
            <a:t>Example Projects – </a:t>
          </a:r>
          <a:r>
            <a:rPr lang="en-US" sz="1100" b="1" dirty="0"/>
            <a:t>upcoming drop in</a:t>
          </a:r>
          <a:endParaRPr lang="en-US" sz="1100" dirty="0"/>
        </a:p>
      </dgm:t>
    </dgm:pt>
    <dgm:pt modelId="{E72EDF26-A12B-44D8-B020-36D7EA5816F7}" type="parTrans" cxnId="{4877BCF9-59B5-491F-9EDB-A9C47091427E}">
      <dgm:prSet/>
      <dgm:spPr/>
      <dgm:t>
        <a:bodyPr/>
        <a:lstStyle/>
        <a:p>
          <a:endParaRPr lang="en-US" sz="2800"/>
        </a:p>
      </dgm:t>
    </dgm:pt>
    <dgm:pt modelId="{00FA1C42-9D27-4E30-9569-521D7638FD26}" type="sibTrans" cxnId="{4877BCF9-59B5-491F-9EDB-A9C47091427E}">
      <dgm:prSet/>
      <dgm:spPr/>
      <dgm:t>
        <a:bodyPr/>
        <a:lstStyle/>
        <a:p>
          <a:endParaRPr lang="en-US" sz="2800"/>
        </a:p>
      </dgm:t>
    </dgm:pt>
    <dgm:pt modelId="{A2C2ECA5-435C-406E-987C-5733FD19BA70}">
      <dgm:prSet custT="1"/>
      <dgm:spPr/>
      <dgm:t>
        <a:bodyPr/>
        <a:lstStyle/>
        <a:p>
          <a:r>
            <a:rPr lang="en-US" sz="1800" dirty="0"/>
            <a:t>Be</a:t>
          </a:r>
        </a:p>
      </dgm:t>
    </dgm:pt>
    <dgm:pt modelId="{30FE3366-E6D4-48FC-AFAB-D648B4705F54}" type="parTrans" cxnId="{A5AEF350-57CB-4A91-B2D3-4C3205CCFC32}">
      <dgm:prSet/>
      <dgm:spPr/>
      <dgm:t>
        <a:bodyPr/>
        <a:lstStyle/>
        <a:p>
          <a:endParaRPr lang="en-US" sz="2800"/>
        </a:p>
      </dgm:t>
    </dgm:pt>
    <dgm:pt modelId="{B67C0581-29F9-4252-855E-93E35395E872}" type="sibTrans" cxnId="{A5AEF350-57CB-4A91-B2D3-4C3205CCFC32}">
      <dgm:prSet/>
      <dgm:spPr/>
      <dgm:t>
        <a:bodyPr/>
        <a:lstStyle/>
        <a:p>
          <a:endParaRPr lang="en-US" sz="2800"/>
        </a:p>
      </dgm:t>
    </dgm:pt>
    <dgm:pt modelId="{5F961CEA-2C46-41DE-8BC9-8EA69E482DED}">
      <dgm:prSet custT="1"/>
      <dgm:spPr/>
      <dgm:t>
        <a:bodyPr/>
        <a:lstStyle/>
        <a:p>
          <a:r>
            <a:rPr lang="en-US" sz="1400" dirty="0"/>
            <a:t>Be collaborative, to remain at the table on a shared journey</a:t>
          </a:r>
        </a:p>
      </dgm:t>
    </dgm:pt>
    <dgm:pt modelId="{342B31F4-5995-41FC-99D3-C71506E2E021}" type="parTrans" cxnId="{FC640BE1-7D3E-4EA6-8346-B7836638F655}">
      <dgm:prSet/>
      <dgm:spPr/>
      <dgm:t>
        <a:bodyPr/>
        <a:lstStyle/>
        <a:p>
          <a:endParaRPr lang="en-US" sz="2800"/>
        </a:p>
      </dgm:t>
    </dgm:pt>
    <dgm:pt modelId="{7EA1BE79-F5BD-439F-86E4-8A0081F6A930}" type="sibTrans" cxnId="{FC640BE1-7D3E-4EA6-8346-B7836638F655}">
      <dgm:prSet/>
      <dgm:spPr/>
      <dgm:t>
        <a:bodyPr/>
        <a:lstStyle/>
        <a:p>
          <a:endParaRPr lang="en-US" sz="2800"/>
        </a:p>
      </dgm:t>
    </dgm:pt>
    <dgm:pt modelId="{0E155BEF-0050-40FD-8274-8D0B13ECA543}">
      <dgm:prSet custT="1"/>
      <dgm:spPr/>
      <dgm:t>
        <a:bodyPr/>
        <a:lstStyle/>
        <a:p>
          <a:r>
            <a:rPr lang="en-US" sz="1100" dirty="0"/>
            <a:t>Build a coalition of like-minded partners and supporters</a:t>
          </a:r>
        </a:p>
      </dgm:t>
    </dgm:pt>
    <dgm:pt modelId="{9EEF8942-BE1F-4214-A371-A9AC1302881A}" type="parTrans" cxnId="{FB4F702B-9566-449C-9AD4-546F7997E5E3}">
      <dgm:prSet/>
      <dgm:spPr/>
      <dgm:t>
        <a:bodyPr/>
        <a:lstStyle/>
        <a:p>
          <a:endParaRPr lang="en-US" sz="2800"/>
        </a:p>
      </dgm:t>
    </dgm:pt>
    <dgm:pt modelId="{3156E314-C6AE-4D21-B9C2-E7CB3516FB38}" type="sibTrans" cxnId="{FB4F702B-9566-449C-9AD4-546F7997E5E3}">
      <dgm:prSet/>
      <dgm:spPr/>
      <dgm:t>
        <a:bodyPr/>
        <a:lstStyle/>
        <a:p>
          <a:endParaRPr lang="en-US" sz="2800"/>
        </a:p>
      </dgm:t>
    </dgm:pt>
    <dgm:pt modelId="{85AA79CD-1905-496E-91DB-13408028A546}">
      <dgm:prSet custT="1"/>
      <dgm:spPr/>
      <dgm:t>
        <a:bodyPr/>
        <a:lstStyle/>
        <a:p>
          <a:r>
            <a:rPr lang="en-US" sz="1100" b="1" dirty="0"/>
            <a:t>Campaign or other ideas</a:t>
          </a:r>
        </a:p>
      </dgm:t>
    </dgm:pt>
    <dgm:pt modelId="{0E06650C-E132-4438-9D3A-F39E35105E99}" type="parTrans" cxnId="{0622F97B-5E2A-4355-AF5C-EB833685ADDB}">
      <dgm:prSet/>
      <dgm:spPr/>
      <dgm:t>
        <a:bodyPr/>
        <a:lstStyle/>
        <a:p>
          <a:endParaRPr lang="en-US" sz="2800"/>
        </a:p>
      </dgm:t>
    </dgm:pt>
    <dgm:pt modelId="{FD6E4BB1-FD0B-4F03-B395-575D13CC1BBD}" type="sibTrans" cxnId="{0622F97B-5E2A-4355-AF5C-EB833685ADDB}">
      <dgm:prSet/>
      <dgm:spPr/>
      <dgm:t>
        <a:bodyPr/>
        <a:lstStyle/>
        <a:p>
          <a:endParaRPr lang="en-US" sz="2800"/>
        </a:p>
      </dgm:t>
    </dgm:pt>
    <dgm:pt modelId="{98BD8A4C-64D8-4EA2-9FD7-B2FF928721AF}">
      <dgm:prSet custT="1"/>
      <dgm:spPr/>
      <dgm:t>
        <a:bodyPr/>
        <a:lstStyle/>
        <a:p>
          <a:r>
            <a:rPr lang="en-US" sz="1600" dirty="0"/>
            <a:t>Demonstrate</a:t>
          </a:r>
        </a:p>
      </dgm:t>
    </dgm:pt>
    <dgm:pt modelId="{09DADA26-8FA1-4D3E-A419-4F0A47D61DDE}" type="parTrans" cxnId="{49ED119C-4FC3-4963-B693-0D5BEBDA30FC}">
      <dgm:prSet/>
      <dgm:spPr/>
      <dgm:t>
        <a:bodyPr/>
        <a:lstStyle/>
        <a:p>
          <a:endParaRPr lang="en-US" sz="2800"/>
        </a:p>
      </dgm:t>
    </dgm:pt>
    <dgm:pt modelId="{8D1823A3-D408-4CD9-9887-974AD998B023}" type="sibTrans" cxnId="{49ED119C-4FC3-4963-B693-0D5BEBDA30FC}">
      <dgm:prSet/>
      <dgm:spPr/>
      <dgm:t>
        <a:bodyPr/>
        <a:lstStyle/>
        <a:p>
          <a:endParaRPr lang="en-US" sz="2800"/>
        </a:p>
      </dgm:t>
    </dgm:pt>
    <dgm:pt modelId="{7309DACC-A0CB-4BB1-9D2A-73C73F90EF36}">
      <dgm:prSet custT="1"/>
      <dgm:spPr/>
      <dgm:t>
        <a:bodyPr/>
        <a:lstStyle/>
        <a:p>
          <a:r>
            <a:rPr lang="en-US" sz="1400" dirty="0"/>
            <a:t>Demonstrate success of current plan (environment / SDLs)</a:t>
          </a:r>
        </a:p>
      </dgm:t>
    </dgm:pt>
    <dgm:pt modelId="{F04B4EF0-2ED8-4E3A-B23D-D76E6BD03BD5}" type="parTrans" cxnId="{53E83B3C-C627-4394-8D27-A43535162DD3}">
      <dgm:prSet/>
      <dgm:spPr/>
      <dgm:t>
        <a:bodyPr/>
        <a:lstStyle/>
        <a:p>
          <a:endParaRPr lang="en-US" sz="2800"/>
        </a:p>
      </dgm:t>
    </dgm:pt>
    <dgm:pt modelId="{6289835C-DD97-409F-817F-6BD9131E58A6}" type="sibTrans" cxnId="{53E83B3C-C627-4394-8D27-A43535162DD3}">
      <dgm:prSet/>
      <dgm:spPr/>
      <dgm:t>
        <a:bodyPr/>
        <a:lstStyle/>
        <a:p>
          <a:endParaRPr lang="en-US" sz="2800"/>
        </a:p>
      </dgm:t>
    </dgm:pt>
    <dgm:pt modelId="{C9F37556-BE68-4D7D-AF16-6772E4A5EB84}">
      <dgm:prSet custT="1"/>
      <dgm:spPr/>
      <dgm:t>
        <a:bodyPr/>
        <a:lstStyle/>
        <a:p>
          <a:r>
            <a:rPr lang="en-US" sz="1100" dirty="0"/>
            <a:t>Moving Forwards Review of the Basin Plan</a:t>
          </a:r>
        </a:p>
      </dgm:t>
    </dgm:pt>
    <dgm:pt modelId="{EAD3F0CC-E0DE-4B25-87AE-A41761E6392F}" type="parTrans" cxnId="{6EB052EC-0DB0-4327-9AAC-3D2577453045}">
      <dgm:prSet/>
      <dgm:spPr/>
      <dgm:t>
        <a:bodyPr/>
        <a:lstStyle/>
        <a:p>
          <a:endParaRPr lang="en-US" sz="2800"/>
        </a:p>
      </dgm:t>
    </dgm:pt>
    <dgm:pt modelId="{F42BF069-6725-4567-996B-66B7E0195949}" type="sibTrans" cxnId="{6EB052EC-0DB0-4327-9AAC-3D2577453045}">
      <dgm:prSet/>
      <dgm:spPr/>
      <dgm:t>
        <a:bodyPr/>
        <a:lstStyle/>
        <a:p>
          <a:endParaRPr lang="en-US" sz="2800"/>
        </a:p>
      </dgm:t>
    </dgm:pt>
    <dgm:pt modelId="{32CE5A25-30CA-4E66-82C8-7EB4D46DA027}">
      <dgm:prSet custT="1"/>
      <dgm:spPr/>
      <dgm:t>
        <a:bodyPr/>
        <a:lstStyle/>
        <a:p>
          <a:r>
            <a:rPr lang="en-US" sz="1800" dirty="0"/>
            <a:t>Use</a:t>
          </a:r>
        </a:p>
      </dgm:t>
    </dgm:pt>
    <dgm:pt modelId="{24D041BB-D5A1-44E4-8924-4FEB50965506}" type="parTrans" cxnId="{3E336A4A-0072-423C-8358-399DABD12235}">
      <dgm:prSet/>
      <dgm:spPr/>
      <dgm:t>
        <a:bodyPr/>
        <a:lstStyle/>
        <a:p>
          <a:endParaRPr lang="en-US" sz="2800"/>
        </a:p>
      </dgm:t>
    </dgm:pt>
    <dgm:pt modelId="{911BE327-75AD-4F4F-824F-C2894B4EDE65}" type="sibTrans" cxnId="{3E336A4A-0072-423C-8358-399DABD12235}">
      <dgm:prSet/>
      <dgm:spPr/>
      <dgm:t>
        <a:bodyPr/>
        <a:lstStyle/>
        <a:p>
          <a:endParaRPr lang="en-US" sz="2800"/>
        </a:p>
      </dgm:t>
    </dgm:pt>
    <dgm:pt modelId="{12D8FFF6-6DC7-4491-A612-C6860D25A4C9}">
      <dgm:prSet custT="1"/>
      <dgm:spPr/>
      <dgm:t>
        <a:bodyPr/>
        <a:lstStyle/>
        <a:p>
          <a:r>
            <a:rPr lang="en-US" sz="1400" dirty="0"/>
            <a:t>Use Triple Crown Water Reform Framework to highlight maturation process</a:t>
          </a:r>
        </a:p>
      </dgm:t>
    </dgm:pt>
    <dgm:pt modelId="{C45BC703-514B-44FF-A350-DDCB2927D709}" type="parTrans" cxnId="{B36EF606-7D82-4A05-B6D4-BFDA9940B43C}">
      <dgm:prSet/>
      <dgm:spPr/>
      <dgm:t>
        <a:bodyPr/>
        <a:lstStyle/>
        <a:p>
          <a:endParaRPr lang="en-US" sz="2800"/>
        </a:p>
      </dgm:t>
    </dgm:pt>
    <dgm:pt modelId="{AD30FE45-4111-414E-8FCE-806BA6D30FAC}" type="sibTrans" cxnId="{B36EF606-7D82-4A05-B6D4-BFDA9940B43C}">
      <dgm:prSet/>
      <dgm:spPr/>
      <dgm:t>
        <a:bodyPr/>
        <a:lstStyle/>
        <a:p>
          <a:endParaRPr lang="en-US" sz="2800"/>
        </a:p>
      </dgm:t>
    </dgm:pt>
    <dgm:pt modelId="{73C0040B-84C8-4D2D-A219-21557F6C0465}">
      <dgm:prSet custT="1"/>
      <dgm:spPr/>
      <dgm:t>
        <a:bodyPr/>
        <a:lstStyle/>
        <a:p>
          <a:r>
            <a:rPr lang="en-US" sz="1100" dirty="0"/>
            <a:t>AFI Journal Article</a:t>
          </a:r>
        </a:p>
      </dgm:t>
    </dgm:pt>
    <dgm:pt modelId="{BEF6234D-0B7C-4110-88BB-AF0D54A6BBD8}" type="parTrans" cxnId="{5CF864BA-42BB-4096-A743-FAB9E63B4131}">
      <dgm:prSet/>
      <dgm:spPr/>
      <dgm:t>
        <a:bodyPr/>
        <a:lstStyle/>
        <a:p>
          <a:endParaRPr lang="en-US" sz="2800"/>
        </a:p>
      </dgm:t>
    </dgm:pt>
    <dgm:pt modelId="{37635C97-8DF9-4BDA-AA57-C7D82CA58829}" type="sibTrans" cxnId="{5CF864BA-42BB-4096-A743-FAB9E63B4131}">
      <dgm:prSet/>
      <dgm:spPr/>
      <dgm:t>
        <a:bodyPr/>
        <a:lstStyle/>
        <a:p>
          <a:endParaRPr lang="en-US" sz="2800"/>
        </a:p>
      </dgm:t>
    </dgm:pt>
    <dgm:pt modelId="{256585CB-1ADA-4B91-814B-B36BDBFEEC8A}">
      <dgm:prSet custT="1"/>
      <dgm:spPr/>
      <dgm:t>
        <a:bodyPr/>
        <a:lstStyle/>
        <a:p>
          <a:r>
            <a:rPr lang="en-US" sz="1050" b="1" dirty="0" err="1"/>
            <a:t>OzWater</a:t>
          </a:r>
          <a:r>
            <a:rPr lang="en-US" sz="1050" b="1" dirty="0"/>
            <a:t> Presentation and Article</a:t>
          </a:r>
        </a:p>
      </dgm:t>
    </dgm:pt>
    <dgm:pt modelId="{293AF2B4-D3A5-4025-B975-C83B5E4F28D4}" type="parTrans" cxnId="{D0C2B578-EC09-43E5-8A4C-054120694B2C}">
      <dgm:prSet/>
      <dgm:spPr/>
      <dgm:t>
        <a:bodyPr/>
        <a:lstStyle/>
        <a:p>
          <a:endParaRPr lang="en-US" sz="2800"/>
        </a:p>
      </dgm:t>
    </dgm:pt>
    <dgm:pt modelId="{69BC885D-1BAE-41FB-8FE2-FE130A588A09}" type="sibTrans" cxnId="{D0C2B578-EC09-43E5-8A4C-054120694B2C}">
      <dgm:prSet/>
      <dgm:spPr/>
      <dgm:t>
        <a:bodyPr/>
        <a:lstStyle/>
        <a:p>
          <a:endParaRPr lang="en-US" sz="2800"/>
        </a:p>
      </dgm:t>
    </dgm:pt>
    <dgm:pt modelId="{D2AFB286-AB7A-420E-93F1-57323A118D17}">
      <dgm:prSet custT="1"/>
      <dgm:spPr/>
      <dgm:t>
        <a:bodyPr/>
        <a:lstStyle/>
        <a:p>
          <a:r>
            <a:rPr lang="en-US" sz="1600" dirty="0"/>
            <a:t>Demonstrate</a:t>
          </a:r>
        </a:p>
      </dgm:t>
    </dgm:pt>
    <dgm:pt modelId="{444A5F3C-EBC8-4295-BD1F-3F4B49E3372D}" type="parTrans" cxnId="{A999D9EE-F3AC-42C1-98BD-EB2F23FC97AF}">
      <dgm:prSet/>
      <dgm:spPr/>
      <dgm:t>
        <a:bodyPr/>
        <a:lstStyle/>
        <a:p>
          <a:endParaRPr lang="en-US" sz="2800"/>
        </a:p>
      </dgm:t>
    </dgm:pt>
    <dgm:pt modelId="{D2CA397E-30F7-4793-8876-4F8CF5D9AE27}" type="sibTrans" cxnId="{A999D9EE-F3AC-42C1-98BD-EB2F23FC97AF}">
      <dgm:prSet/>
      <dgm:spPr/>
      <dgm:t>
        <a:bodyPr/>
        <a:lstStyle/>
        <a:p>
          <a:endParaRPr lang="en-US" sz="2800"/>
        </a:p>
      </dgm:t>
    </dgm:pt>
    <dgm:pt modelId="{C78E2CD0-5AD9-42CF-8F5B-7D855F72E404}">
      <dgm:prSet custT="1"/>
      <dgm:spPr/>
      <dgm:t>
        <a:bodyPr/>
        <a:lstStyle/>
        <a:p>
          <a:r>
            <a:rPr lang="en-US" sz="1400" dirty="0"/>
            <a:t>Demonstrate need for </a:t>
          </a:r>
          <a:r>
            <a:rPr lang="en-US" sz="1400" dirty="0" err="1"/>
            <a:t>optimisation</a:t>
          </a:r>
          <a:r>
            <a:rPr lang="en-US" sz="1400" dirty="0"/>
            <a:t> of investment</a:t>
          </a:r>
        </a:p>
      </dgm:t>
    </dgm:pt>
    <dgm:pt modelId="{4C34609A-3768-4F5C-861B-51904DA8F452}" type="parTrans" cxnId="{1D27E060-BAC8-4203-B1B9-B44BD896F03B}">
      <dgm:prSet/>
      <dgm:spPr/>
      <dgm:t>
        <a:bodyPr/>
        <a:lstStyle/>
        <a:p>
          <a:endParaRPr lang="en-US" sz="2800"/>
        </a:p>
      </dgm:t>
    </dgm:pt>
    <dgm:pt modelId="{16FDBA76-AEF9-4F26-85D6-B4B5E43FCE3E}" type="sibTrans" cxnId="{1D27E060-BAC8-4203-B1B9-B44BD896F03B}">
      <dgm:prSet/>
      <dgm:spPr/>
      <dgm:t>
        <a:bodyPr/>
        <a:lstStyle/>
        <a:p>
          <a:endParaRPr lang="en-US" sz="2800"/>
        </a:p>
      </dgm:t>
    </dgm:pt>
    <dgm:pt modelId="{EDC01DE0-01B2-4E2D-B94A-BA78DA39445F}">
      <dgm:prSet custT="1"/>
      <dgm:spPr/>
      <dgm:t>
        <a:bodyPr/>
        <a:lstStyle/>
        <a:p>
          <a:r>
            <a:rPr lang="en-US" sz="1100" dirty="0"/>
            <a:t>One Basin CRC Workshop - </a:t>
          </a:r>
          <a:r>
            <a:rPr lang="en-US" sz="1100" b="1" dirty="0"/>
            <a:t>declaration</a:t>
          </a:r>
        </a:p>
      </dgm:t>
    </dgm:pt>
    <dgm:pt modelId="{9FF75EE3-2496-42C7-AB7E-02945FA0447E}" type="parTrans" cxnId="{D52A2A19-2AEF-4C09-B1AA-FB4EB4DA10A9}">
      <dgm:prSet/>
      <dgm:spPr/>
      <dgm:t>
        <a:bodyPr/>
        <a:lstStyle/>
        <a:p>
          <a:endParaRPr lang="en-US" sz="2800"/>
        </a:p>
      </dgm:t>
    </dgm:pt>
    <dgm:pt modelId="{297E475A-32D3-41AC-A3EB-F23E3FF2B8BD}" type="sibTrans" cxnId="{D52A2A19-2AEF-4C09-B1AA-FB4EB4DA10A9}">
      <dgm:prSet/>
      <dgm:spPr/>
      <dgm:t>
        <a:bodyPr/>
        <a:lstStyle/>
        <a:p>
          <a:endParaRPr lang="en-US" sz="2800"/>
        </a:p>
      </dgm:t>
    </dgm:pt>
    <dgm:pt modelId="{83AAC4C8-3983-4686-A74C-99FC48B042AF}">
      <dgm:prSet custT="1"/>
      <dgm:spPr/>
      <dgm:t>
        <a:bodyPr/>
        <a:lstStyle/>
        <a:p>
          <a:r>
            <a:rPr lang="en-US" sz="1100" dirty="0"/>
            <a:t>Examples projects for ideas – </a:t>
          </a:r>
          <a:r>
            <a:rPr lang="en-US" sz="1100" b="1" dirty="0"/>
            <a:t>upcoming drop in</a:t>
          </a:r>
        </a:p>
      </dgm:t>
    </dgm:pt>
    <dgm:pt modelId="{1ED8473F-F469-44E1-B77D-BA071550FE97}" type="parTrans" cxnId="{32DE49DE-FD4B-4220-95E5-A7D24A7DB19E}">
      <dgm:prSet/>
      <dgm:spPr/>
      <dgm:t>
        <a:bodyPr/>
        <a:lstStyle/>
        <a:p>
          <a:endParaRPr lang="en-US" sz="2800"/>
        </a:p>
      </dgm:t>
    </dgm:pt>
    <dgm:pt modelId="{6BE77F70-A8B1-444A-AF66-2C2818C0C53A}" type="sibTrans" cxnId="{32DE49DE-FD4B-4220-95E5-A7D24A7DB19E}">
      <dgm:prSet/>
      <dgm:spPr/>
      <dgm:t>
        <a:bodyPr/>
        <a:lstStyle/>
        <a:p>
          <a:endParaRPr lang="en-US" sz="2800"/>
        </a:p>
      </dgm:t>
    </dgm:pt>
    <dgm:pt modelId="{F21F8B8E-0D58-4077-9527-706C3911FF8D}" type="pres">
      <dgm:prSet presAssocID="{E70B9990-0759-495C-B5F6-DD7418863205}" presName="Name0" presStyleCnt="0">
        <dgm:presLayoutVars>
          <dgm:dir/>
          <dgm:animLvl val="lvl"/>
          <dgm:resizeHandles val="exact"/>
        </dgm:presLayoutVars>
      </dgm:prSet>
      <dgm:spPr/>
    </dgm:pt>
    <dgm:pt modelId="{DA3B7DFC-AF3C-403D-BD2E-F1A447836339}" type="pres">
      <dgm:prSet presAssocID="{B93F3C0F-FFD3-4AA6-9CC1-524B93EDD850}" presName="linNode" presStyleCnt="0"/>
      <dgm:spPr/>
    </dgm:pt>
    <dgm:pt modelId="{10E0DE55-3785-4A17-9CA5-833494FC060A}" type="pres">
      <dgm:prSet presAssocID="{B93F3C0F-FFD3-4AA6-9CC1-524B93EDD850}" presName="parentText" presStyleLbl="alignNode1" presStyleIdx="0" presStyleCnt="5">
        <dgm:presLayoutVars>
          <dgm:chMax val="1"/>
          <dgm:bulletEnabled/>
        </dgm:presLayoutVars>
      </dgm:prSet>
      <dgm:spPr/>
    </dgm:pt>
    <dgm:pt modelId="{151807A8-745B-41D9-B245-018838BAF202}" type="pres">
      <dgm:prSet presAssocID="{B93F3C0F-FFD3-4AA6-9CC1-524B93EDD850}" presName="descendantText" presStyleLbl="alignAccFollowNode1" presStyleIdx="0" presStyleCnt="5">
        <dgm:presLayoutVars>
          <dgm:bulletEnabled/>
        </dgm:presLayoutVars>
      </dgm:prSet>
      <dgm:spPr/>
    </dgm:pt>
    <dgm:pt modelId="{B52CDDEE-4C2F-45D3-A8D7-5A71D24EE073}" type="pres">
      <dgm:prSet presAssocID="{B3CA0F73-9FA4-463D-8A3C-8E47FFFA330F}" presName="sp" presStyleCnt="0"/>
      <dgm:spPr/>
    </dgm:pt>
    <dgm:pt modelId="{80387D4F-9822-47D7-B374-DCBD9B4C3388}" type="pres">
      <dgm:prSet presAssocID="{A2C2ECA5-435C-406E-987C-5733FD19BA70}" presName="linNode" presStyleCnt="0"/>
      <dgm:spPr/>
    </dgm:pt>
    <dgm:pt modelId="{0459C4CA-F0A3-4C50-8D5D-FB6CABB320F4}" type="pres">
      <dgm:prSet presAssocID="{A2C2ECA5-435C-406E-987C-5733FD19BA70}" presName="parentText" presStyleLbl="alignNode1" presStyleIdx="1" presStyleCnt="5">
        <dgm:presLayoutVars>
          <dgm:chMax val="1"/>
          <dgm:bulletEnabled/>
        </dgm:presLayoutVars>
      </dgm:prSet>
      <dgm:spPr/>
    </dgm:pt>
    <dgm:pt modelId="{14D08859-D87A-4EA1-A28C-AB65D3A3EE60}" type="pres">
      <dgm:prSet presAssocID="{A2C2ECA5-435C-406E-987C-5733FD19BA70}" presName="descendantText" presStyleLbl="alignAccFollowNode1" presStyleIdx="1" presStyleCnt="5">
        <dgm:presLayoutVars>
          <dgm:bulletEnabled/>
        </dgm:presLayoutVars>
      </dgm:prSet>
      <dgm:spPr/>
    </dgm:pt>
    <dgm:pt modelId="{9D3C97D2-B840-4BB9-8509-B5AD9B3444A3}" type="pres">
      <dgm:prSet presAssocID="{B67C0581-29F9-4252-855E-93E35395E872}" presName="sp" presStyleCnt="0"/>
      <dgm:spPr/>
    </dgm:pt>
    <dgm:pt modelId="{9257EEC8-EB14-4BB3-87C8-4AD92B016427}" type="pres">
      <dgm:prSet presAssocID="{98BD8A4C-64D8-4EA2-9FD7-B2FF928721AF}" presName="linNode" presStyleCnt="0"/>
      <dgm:spPr/>
    </dgm:pt>
    <dgm:pt modelId="{F53DB34F-5D83-45B6-8788-E7776F98FEF7}" type="pres">
      <dgm:prSet presAssocID="{98BD8A4C-64D8-4EA2-9FD7-B2FF928721AF}" presName="parentText" presStyleLbl="alignNode1" presStyleIdx="2" presStyleCnt="5">
        <dgm:presLayoutVars>
          <dgm:chMax val="1"/>
          <dgm:bulletEnabled/>
        </dgm:presLayoutVars>
      </dgm:prSet>
      <dgm:spPr/>
    </dgm:pt>
    <dgm:pt modelId="{FA2F2331-F61F-4366-A675-E3D3F6854924}" type="pres">
      <dgm:prSet presAssocID="{98BD8A4C-64D8-4EA2-9FD7-B2FF928721AF}" presName="descendantText" presStyleLbl="alignAccFollowNode1" presStyleIdx="2" presStyleCnt="5">
        <dgm:presLayoutVars>
          <dgm:bulletEnabled/>
        </dgm:presLayoutVars>
      </dgm:prSet>
      <dgm:spPr/>
    </dgm:pt>
    <dgm:pt modelId="{A60BE881-9CB7-4393-B54A-A7C76B3CA8B2}" type="pres">
      <dgm:prSet presAssocID="{8D1823A3-D408-4CD9-9887-974AD998B023}" presName="sp" presStyleCnt="0"/>
      <dgm:spPr/>
    </dgm:pt>
    <dgm:pt modelId="{313B99E3-D78E-46D9-8008-A5E107DEFA9C}" type="pres">
      <dgm:prSet presAssocID="{32CE5A25-30CA-4E66-82C8-7EB4D46DA027}" presName="linNode" presStyleCnt="0"/>
      <dgm:spPr/>
    </dgm:pt>
    <dgm:pt modelId="{D50836EF-A5D9-4E37-B3A9-22CDC45D9EB8}" type="pres">
      <dgm:prSet presAssocID="{32CE5A25-30CA-4E66-82C8-7EB4D46DA027}" presName="parentText" presStyleLbl="alignNode1" presStyleIdx="3" presStyleCnt="5">
        <dgm:presLayoutVars>
          <dgm:chMax val="1"/>
          <dgm:bulletEnabled/>
        </dgm:presLayoutVars>
      </dgm:prSet>
      <dgm:spPr/>
    </dgm:pt>
    <dgm:pt modelId="{C674AAFD-B637-4B00-95AC-28A76FDD5CEA}" type="pres">
      <dgm:prSet presAssocID="{32CE5A25-30CA-4E66-82C8-7EB4D46DA027}" presName="descendantText" presStyleLbl="alignAccFollowNode1" presStyleIdx="3" presStyleCnt="5">
        <dgm:presLayoutVars>
          <dgm:bulletEnabled/>
        </dgm:presLayoutVars>
      </dgm:prSet>
      <dgm:spPr/>
    </dgm:pt>
    <dgm:pt modelId="{A75F7648-37A9-4B43-8705-1B31F0584CC4}" type="pres">
      <dgm:prSet presAssocID="{911BE327-75AD-4F4F-824F-C2894B4EDE65}" presName="sp" presStyleCnt="0"/>
      <dgm:spPr/>
    </dgm:pt>
    <dgm:pt modelId="{E4D3E661-1926-4DC4-9E7D-5B7332AA5169}" type="pres">
      <dgm:prSet presAssocID="{D2AFB286-AB7A-420E-93F1-57323A118D17}" presName="linNode" presStyleCnt="0"/>
      <dgm:spPr/>
    </dgm:pt>
    <dgm:pt modelId="{9B7861A8-22F8-41E6-A8CD-9B2356527AC2}" type="pres">
      <dgm:prSet presAssocID="{D2AFB286-AB7A-420E-93F1-57323A118D17}" presName="parentText" presStyleLbl="alignNode1" presStyleIdx="4" presStyleCnt="5">
        <dgm:presLayoutVars>
          <dgm:chMax val="1"/>
          <dgm:bulletEnabled/>
        </dgm:presLayoutVars>
      </dgm:prSet>
      <dgm:spPr/>
    </dgm:pt>
    <dgm:pt modelId="{385B2B4E-FB6F-4F84-81B7-FEA437AE2F74}" type="pres">
      <dgm:prSet presAssocID="{D2AFB286-AB7A-420E-93F1-57323A118D17}" presName="descendantText" presStyleLbl="alignAccFollowNode1" presStyleIdx="4" presStyleCnt="5">
        <dgm:presLayoutVars>
          <dgm:bulletEnabled/>
        </dgm:presLayoutVars>
      </dgm:prSet>
      <dgm:spPr/>
    </dgm:pt>
  </dgm:ptLst>
  <dgm:cxnLst>
    <dgm:cxn modelId="{F7F0E503-55A0-4F81-97BD-15BF675067C1}" type="presOf" srcId="{EDC01DE0-01B2-4E2D-B94A-BA78DA39445F}" destId="{385B2B4E-FB6F-4F84-81B7-FEA437AE2F74}" srcOrd="0" destOrd="1" presId="urn:microsoft.com/office/officeart/2016/7/layout/VerticalSolidActionList"/>
    <dgm:cxn modelId="{B36EF606-7D82-4A05-B6D4-BFDA9940B43C}" srcId="{32CE5A25-30CA-4E66-82C8-7EB4D46DA027}" destId="{12D8FFF6-6DC7-4491-A612-C6860D25A4C9}" srcOrd="0" destOrd="0" parTransId="{C45BC703-514B-44FF-A350-DDCB2927D709}" sibTransId="{AD30FE45-4111-414E-8FCE-806BA6D30FAC}"/>
    <dgm:cxn modelId="{57650E07-F565-4C8C-ADF9-59868F4B4202}" srcId="{E70B9990-0759-495C-B5F6-DD7418863205}" destId="{B93F3C0F-FFD3-4AA6-9CC1-524B93EDD850}" srcOrd="0" destOrd="0" parTransId="{776C2CB4-0935-4A6A-ABE1-7A10DFE086C8}" sibTransId="{B3CA0F73-9FA4-463D-8A3C-8E47FFFA330F}"/>
    <dgm:cxn modelId="{D52A2A19-2AEF-4C09-B1AA-FB4EB4DA10A9}" srcId="{C78E2CD0-5AD9-42CF-8F5B-7D855F72E404}" destId="{EDC01DE0-01B2-4E2D-B94A-BA78DA39445F}" srcOrd="0" destOrd="0" parTransId="{9FF75EE3-2496-42C7-AB7E-02945FA0447E}" sibTransId="{297E475A-32D3-41AC-A3EB-F23E3FF2B8BD}"/>
    <dgm:cxn modelId="{FB4F702B-9566-449C-9AD4-546F7997E5E3}" srcId="{5F961CEA-2C46-41DE-8BC9-8EA69E482DED}" destId="{0E155BEF-0050-40FD-8274-8D0B13ECA543}" srcOrd="0" destOrd="0" parTransId="{9EEF8942-BE1F-4214-A371-A9AC1302881A}" sibTransId="{3156E314-C6AE-4D21-B9C2-E7CB3516FB38}"/>
    <dgm:cxn modelId="{53E83B3C-C627-4394-8D27-A43535162DD3}" srcId="{98BD8A4C-64D8-4EA2-9FD7-B2FF928721AF}" destId="{7309DACC-A0CB-4BB1-9D2A-73C73F90EF36}" srcOrd="0" destOrd="0" parTransId="{F04B4EF0-2ED8-4E3A-B23D-D76E6BD03BD5}" sibTransId="{6289835C-DD97-409F-817F-6BD9131E58A6}"/>
    <dgm:cxn modelId="{C10A565B-D5F8-40E2-A50B-0C4CFFE6C90B}" type="presOf" srcId="{85AA79CD-1905-496E-91DB-13408028A546}" destId="{14D08859-D87A-4EA1-A28C-AB65D3A3EE60}" srcOrd="0" destOrd="2" presId="urn:microsoft.com/office/officeart/2016/7/layout/VerticalSolidActionList"/>
    <dgm:cxn modelId="{1D27E060-BAC8-4203-B1B9-B44BD896F03B}" srcId="{D2AFB286-AB7A-420E-93F1-57323A118D17}" destId="{C78E2CD0-5AD9-42CF-8F5B-7D855F72E404}" srcOrd="0" destOrd="0" parTransId="{4C34609A-3768-4F5C-861B-51904DA8F452}" sibTransId="{16FDBA76-AEF9-4F26-85D6-B4B5E43FCE3E}"/>
    <dgm:cxn modelId="{50936268-976B-41FF-93C0-A7F3EBEC0C3C}" type="presOf" srcId="{4BADB99E-403B-409A-9497-CA61D6EBFFBF}" destId="{151807A8-745B-41D9-B245-018838BAF202}" srcOrd="0" destOrd="1" presId="urn:microsoft.com/office/officeart/2016/7/layout/VerticalSolidActionList"/>
    <dgm:cxn modelId="{3E336A4A-0072-423C-8358-399DABD12235}" srcId="{E70B9990-0759-495C-B5F6-DD7418863205}" destId="{32CE5A25-30CA-4E66-82C8-7EB4D46DA027}" srcOrd="3" destOrd="0" parTransId="{24D041BB-D5A1-44E4-8924-4FEB50965506}" sibTransId="{911BE327-75AD-4F4F-824F-C2894B4EDE65}"/>
    <dgm:cxn modelId="{3156D74F-EE4D-4894-9B0D-D9FBAE277AB8}" type="presOf" srcId="{7309DACC-A0CB-4BB1-9D2A-73C73F90EF36}" destId="{FA2F2331-F61F-4366-A675-E3D3F6854924}" srcOrd="0" destOrd="0" presId="urn:microsoft.com/office/officeart/2016/7/layout/VerticalSolidActionList"/>
    <dgm:cxn modelId="{A5AEF350-57CB-4A91-B2D3-4C3205CCFC32}" srcId="{E70B9990-0759-495C-B5F6-DD7418863205}" destId="{A2C2ECA5-435C-406E-987C-5733FD19BA70}" srcOrd="1" destOrd="0" parTransId="{30FE3366-E6D4-48FC-AFAB-D648B4705F54}" sibTransId="{B67C0581-29F9-4252-855E-93E35395E872}"/>
    <dgm:cxn modelId="{BCD45E76-CF5F-4B1E-AAEF-F444F4C0EE65}" type="presOf" srcId="{EA885666-12EA-4335-834B-3F901C3B366B}" destId="{151807A8-745B-41D9-B245-018838BAF202}" srcOrd="0" destOrd="0" presId="urn:microsoft.com/office/officeart/2016/7/layout/VerticalSolidActionList"/>
    <dgm:cxn modelId="{0D6AB976-622D-42D2-A2E3-2B44DF98809C}" srcId="{EA885666-12EA-4335-834B-3F901C3B366B}" destId="{4BADB99E-403B-409A-9497-CA61D6EBFFBF}" srcOrd="0" destOrd="0" parTransId="{0CF2921C-5DEB-458A-B5AF-8FB1F8CD4902}" sibTransId="{496A2C19-16AF-4B81-ABDB-D132ECB2665A}"/>
    <dgm:cxn modelId="{D0C2B578-EC09-43E5-8A4C-054120694B2C}" srcId="{12D8FFF6-6DC7-4491-A612-C6860D25A4C9}" destId="{256585CB-1ADA-4B91-814B-B36BDBFEEC8A}" srcOrd="1" destOrd="0" parTransId="{293AF2B4-D3A5-4025-B975-C83B5E4F28D4}" sibTransId="{69BC885D-1BAE-41FB-8FE2-FE130A588A09}"/>
    <dgm:cxn modelId="{9B237A59-78AE-4FB0-81E1-D5D61D92AADE}" type="presOf" srcId="{5F961CEA-2C46-41DE-8BC9-8EA69E482DED}" destId="{14D08859-D87A-4EA1-A28C-AB65D3A3EE60}" srcOrd="0" destOrd="0" presId="urn:microsoft.com/office/officeart/2016/7/layout/VerticalSolidActionList"/>
    <dgm:cxn modelId="{0622F97B-5E2A-4355-AF5C-EB833685ADDB}" srcId="{5F961CEA-2C46-41DE-8BC9-8EA69E482DED}" destId="{85AA79CD-1905-496E-91DB-13408028A546}" srcOrd="1" destOrd="0" parTransId="{0E06650C-E132-4438-9D3A-F39E35105E99}" sibTransId="{FD6E4BB1-FD0B-4F03-B395-575D13CC1BBD}"/>
    <dgm:cxn modelId="{E177A580-03B1-4CB3-AFFC-CFBDDDACEE5B}" type="presOf" srcId="{0E155BEF-0050-40FD-8274-8D0B13ECA543}" destId="{14D08859-D87A-4EA1-A28C-AB65D3A3EE60}" srcOrd="0" destOrd="1" presId="urn:microsoft.com/office/officeart/2016/7/layout/VerticalSolidActionList"/>
    <dgm:cxn modelId="{17D19487-1AD5-4799-BC97-DADC29E218E1}" type="presOf" srcId="{B93F3C0F-FFD3-4AA6-9CC1-524B93EDD850}" destId="{10E0DE55-3785-4A17-9CA5-833494FC060A}" srcOrd="0" destOrd="0" presId="urn:microsoft.com/office/officeart/2016/7/layout/VerticalSolidActionList"/>
    <dgm:cxn modelId="{4B1D8C8A-5041-4CE1-BD5C-B2DCAC48AD93}" type="presOf" srcId="{A2C2ECA5-435C-406E-987C-5733FD19BA70}" destId="{0459C4CA-F0A3-4C50-8D5D-FB6CABB320F4}" srcOrd="0" destOrd="0" presId="urn:microsoft.com/office/officeart/2016/7/layout/VerticalSolidActionList"/>
    <dgm:cxn modelId="{CABE8295-001E-4958-A575-4F57214167DA}" type="presOf" srcId="{32CE5A25-30CA-4E66-82C8-7EB4D46DA027}" destId="{D50836EF-A5D9-4E37-B3A9-22CDC45D9EB8}" srcOrd="0" destOrd="0" presId="urn:microsoft.com/office/officeart/2016/7/layout/VerticalSolidActionList"/>
    <dgm:cxn modelId="{573C3C97-7B3F-4F41-93BF-E56E9A17241C}" type="presOf" srcId="{256585CB-1ADA-4B91-814B-B36BDBFEEC8A}" destId="{C674AAFD-B637-4B00-95AC-28A76FDD5CEA}" srcOrd="0" destOrd="2" presId="urn:microsoft.com/office/officeart/2016/7/layout/VerticalSolidActionList"/>
    <dgm:cxn modelId="{49ED119C-4FC3-4963-B693-0D5BEBDA30FC}" srcId="{E70B9990-0759-495C-B5F6-DD7418863205}" destId="{98BD8A4C-64D8-4EA2-9FD7-B2FF928721AF}" srcOrd="2" destOrd="0" parTransId="{09DADA26-8FA1-4D3E-A419-4F0A47D61DDE}" sibTransId="{8D1823A3-D408-4CD9-9887-974AD998B023}"/>
    <dgm:cxn modelId="{82B2A8A3-AAE7-4E76-9FF7-F986E04EE8ED}" srcId="{B93F3C0F-FFD3-4AA6-9CC1-524B93EDD850}" destId="{EA885666-12EA-4335-834B-3F901C3B366B}" srcOrd="0" destOrd="0" parTransId="{C3AE5E6F-E34C-4621-87B3-3534E14B8A3A}" sibTransId="{E6619294-5A02-4254-AF2B-553439CC8327}"/>
    <dgm:cxn modelId="{7878EDB7-1F0E-4473-88D5-B765008F789A}" type="presOf" srcId="{C78E2CD0-5AD9-42CF-8F5B-7D855F72E404}" destId="{385B2B4E-FB6F-4F84-81B7-FEA437AE2F74}" srcOrd="0" destOrd="0" presId="urn:microsoft.com/office/officeart/2016/7/layout/VerticalSolidActionList"/>
    <dgm:cxn modelId="{5CF864BA-42BB-4096-A743-FAB9E63B4131}" srcId="{12D8FFF6-6DC7-4491-A612-C6860D25A4C9}" destId="{73C0040B-84C8-4D2D-A219-21557F6C0465}" srcOrd="0" destOrd="0" parTransId="{BEF6234D-0B7C-4110-88BB-AF0D54A6BBD8}" sibTransId="{37635C97-8DF9-4BDA-AA57-C7D82CA58829}"/>
    <dgm:cxn modelId="{9196E1C7-776F-477F-A4F1-A9D3E9EFC5C4}" type="presOf" srcId="{C9F37556-BE68-4D7D-AF16-6772E4A5EB84}" destId="{FA2F2331-F61F-4366-A675-E3D3F6854924}" srcOrd="0" destOrd="1" presId="urn:microsoft.com/office/officeart/2016/7/layout/VerticalSolidActionList"/>
    <dgm:cxn modelId="{6A5480D3-A218-469E-8605-5A425A7E08B4}" type="presOf" srcId="{73C0040B-84C8-4D2D-A219-21557F6C0465}" destId="{C674AAFD-B637-4B00-95AC-28A76FDD5CEA}" srcOrd="0" destOrd="1" presId="urn:microsoft.com/office/officeart/2016/7/layout/VerticalSolidActionList"/>
    <dgm:cxn modelId="{93655BD8-CBB6-4743-91E8-6CE0406B8682}" type="presOf" srcId="{12D8FFF6-6DC7-4491-A612-C6860D25A4C9}" destId="{C674AAFD-B637-4B00-95AC-28A76FDD5CEA}" srcOrd="0" destOrd="0" presId="urn:microsoft.com/office/officeart/2016/7/layout/VerticalSolidActionList"/>
    <dgm:cxn modelId="{32DE49DE-FD4B-4220-95E5-A7D24A7DB19E}" srcId="{C78E2CD0-5AD9-42CF-8F5B-7D855F72E404}" destId="{83AAC4C8-3983-4686-A74C-99FC48B042AF}" srcOrd="1" destOrd="0" parTransId="{1ED8473F-F469-44E1-B77D-BA071550FE97}" sibTransId="{6BE77F70-A8B1-444A-AF66-2C2818C0C53A}"/>
    <dgm:cxn modelId="{FC640BE1-7D3E-4EA6-8346-B7836638F655}" srcId="{A2C2ECA5-435C-406E-987C-5733FD19BA70}" destId="{5F961CEA-2C46-41DE-8BC9-8EA69E482DED}" srcOrd="0" destOrd="0" parTransId="{342B31F4-5995-41FC-99D3-C71506E2E021}" sibTransId="{7EA1BE79-F5BD-439F-86E4-8A0081F6A930}"/>
    <dgm:cxn modelId="{9E923AE2-CE80-4E1B-8FB8-AD296F3954BC}" type="presOf" srcId="{98BD8A4C-64D8-4EA2-9FD7-B2FF928721AF}" destId="{F53DB34F-5D83-45B6-8788-E7776F98FEF7}" srcOrd="0" destOrd="0" presId="urn:microsoft.com/office/officeart/2016/7/layout/VerticalSolidActionList"/>
    <dgm:cxn modelId="{6EB052EC-0DB0-4327-9AAC-3D2577453045}" srcId="{7309DACC-A0CB-4BB1-9D2A-73C73F90EF36}" destId="{C9F37556-BE68-4D7D-AF16-6772E4A5EB84}" srcOrd="0" destOrd="0" parTransId="{EAD3F0CC-E0DE-4B25-87AE-A41761E6392F}" sibTransId="{F42BF069-6725-4567-996B-66B7E0195949}"/>
    <dgm:cxn modelId="{A999D9EE-F3AC-42C1-98BD-EB2F23FC97AF}" srcId="{E70B9990-0759-495C-B5F6-DD7418863205}" destId="{D2AFB286-AB7A-420E-93F1-57323A118D17}" srcOrd="4" destOrd="0" parTransId="{444A5F3C-EBC8-4295-BD1F-3F4B49E3372D}" sibTransId="{D2CA397E-30F7-4793-8876-4F8CF5D9AE27}"/>
    <dgm:cxn modelId="{5251DFF0-54F5-413C-876C-860E770E362E}" type="presOf" srcId="{83AAC4C8-3983-4686-A74C-99FC48B042AF}" destId="{385B2B4E-FB6F-4F84-81B7-FEA437AE2F74}" srcOrd="0" destOrd="2" presId="urn:microsoft.com/office/officeart/2016/7/layout/VerticalSolidActionList"/>
    <dgm:cxn modelId="{18278BF1-58DE-4CA9-8273-FD78A8A2857F}" type="presOf" srcId="{E70B9990-0759-495C-B5F6-DD7418863205}" destId="{F21F8B8E-0D58-4077-9527-706C3911FF8D}" srcOrd="0" destOrd="0" presId="urn:microsoft.com/office/officeart/2016/7/layout/VerticalSolidActionList"/>
    <dgm:cxn modelId="{A25FF8F4-651F-4D05-B453-6C7BC56E61D9}" type="presOf" srcId="{1518B470-3929-4D81-8A9E-D36BFC756864}" destId="{151807A8-745B-41D9-B245-018838BAF202}" srcOrd="0" destOrd="2" presId="urn:microsoft.com/office/officeart/2016/7/layout/VerticalSolidActionList"/>
    <dgm:cxn modelId="{674D80F9-AED4-4CDD-9632-F66893376E12}" type="presOf" srcId="{D2AFB286-AB7A-420E-93F1-57323A118D17}" destId="{9B7861A8-22F8-41E6-A8CD-9B2356527AC2}" srcOrd="0" destOrd="0" presId="urn:microsoft.com/office/officeart/2016/7/layout/VerticalSolidActionList"/>
    <dgm:cxn modelId="{4877BCF9-59B5-491F-9EDB-A9C47091427E}" srcId="{EA885666-12EA-4335-834B-3F901C3B366B}" destId="{1518B470-3929-4D81-8A9E-D36BFC756864}" srcOrd="1" destOrd="0" parTransId="{E72EDF26-A12B-44D8-B020-36D7EA5816F7}" sibTransId="{00FA1C42-9D27-4E30-9569-521D7638FD26}"/>
    <dgm:cxn modelId="{0FD5BF26-4E8C-4B04-9756-E37608378F9A}" type="presParOf" srcId="{F21F8B8E-0D58-4077-9527-706C3911FF8D}" destId="{DA3B7DFC-AF3C-403D-BD2E-F1A447836339}" srcOrd="0" destOrd="0" presId="urn:microsoft.com/office/officeart/2016/7/layout/VerticalSolidActionList"/>
    <dgm:cxn modelId="{9DD39961-5F87-45BD-BCC6-D4D16F30768D}" type="presParOf" srcId="{DA3B7DFC-AF3C-403D-BD2E-F1A447836339}" destId="{10E0DE55-3785-4A17-9CA5-833494FC060A}" srcOrd="0" destOrd="0" presId="urn:microsoft.com/office/officeart/2016/7/layout/VerticalSolidActionList"/>
    <dgm:cxn modelId="{CB11F2FD-424D-48C6-930F-6392692E3444}" type="presParOf" srcId="{DA3B7DFC-AF3C-403D-BD2E-F1A447836339}" destId="{151807A8-745B-41D9-B245-018838BAF202}" srcOrd="1" destOrd="0" presId="urn:microsoft.com/office/officeart/2016/7/layout/VerticalSolidActionList"/>
    <dgm:cxn modelId="{135D2AEA-B9EE-4F7C-B6BC-357674227678}" type="presParOf" srcId="{F21F8B8E-0D58-4077-9527-706C3911FF8D}" destId="{B52CDDEE-4C2F-45D3-A8D7-5A71D24EE073}" srcOrd="1" destOrd="0" presId="urn:microsoft.com/office/officeart/2016/7/layout/VerticalSolidActionList"/>
    <dgm:cxn modelId="{30DB530A-C12E-4A28-B17C-360D3F7EB180}" type="presParOf" srcId="{F21F8B8E-0D58-4077-9527-706C3911FF8D}" destId="{80387D4F-9822-47D7-B374-DCBD9B4C3388}" srcOrd="2" destOrd="0" presId="urn:microsoft.com/office/officeart/2016/7/layout/VerticalSolidActionList"/>
    <dgm:cxn modelId="{33993F7B-F757-4715-BAF5-11E78CD142FA}" type="presParOf" srcId="{80387D4F-9822-47D7-B374-DCBD9B4C3388}" destId="{0459C4CA-F0A3-4C50-8D5D-FB6CABB320F4}" srcOrd="0" destOrd="0" presId="urn:microsoft.com/office/officeart/2016/7/layout/VerticalSolidActionList"/>
    <dgm:cxn modelId="{2620698E-7220-4226-8CF9-45DADFD662CA}" type="presParOf" srcId="{80387D4F-9822-47D7-B374-DCBD9B4C3388}" destId="{14D08859-D87A-4EA1-A28C-AB65D3A3EE60}" srcOrd="1" destOrd="0" presId="urn:microsoft.com/office/officeart/2016/7/layout/VerticalSolidActionList"/>
    <dgm:cxn modelId="{574B6C90-904E-40F8-830B-133432C05891}" type="presParOf" srcId="{F21F8B8E-0D58-4077-9527-706C3911FF8D}" destId="{9D3C97D2-B840-4BB9-8509-B5AD9B3444A3}" srcOrd="3" destOrd="0" presId="urn:microsoft.com/office/officeart/2016/7/layout/VerticalSolidActionList"/>
    <dgm:cxn modelId="{98FBA379-952C-4798-A290-5C4BEC15025F}" type="presParOf" srcId="{F21F8B8E-0D58-4077-9527-706C3911FF8D}" destId="{9257EEC8-EB14-4BB3-87C8-4AD92B016427}" srcOrd="4" destOrd="0" presId="urn:microsoft.com/office/officeart/2016/7/layout/VerticalSolidActionList"/>
    <dgm:cxn modelId="{CF7AE007-5272-454D-8074-69EE70883C2D}" type="presParOf" srcId="{9257EEC8-EB14-4BB3-87C8-4AD92B016427}" destId="{F53DB34F-5D83-45B6-8788-E7776F98FEF7}" srcOrd="0" destOrd="0" presId="urn:microsoft.com/office/officeart/2016/7/layout/VerticalSolidActionList"/>
    <dgm:cxn modelId="{B6C870A9-6F7B-405E-AE14-026C93F1452A}" type="presParOf" srcId="{9257EEC8-EB14-4BB3-87C8-4AD92B016427}" destId="{FA2F2331-F61F-4366-A675-E3D3F6854924}" srcOrd="1" destOrd="0" presId="urn:microsoft.com/office/officeart/2016/7/layout/VerticalSolidActionList"/>
    <dgm:cxn modelId="{0C795E15-9F04-4D67-9BEA-F116C215E98F}" type="presParOf" srcId="{F21F8B8E-0D58-4077-9527-706C3911FF8D}" destId="{A60BE881-9CB7-4393-B54A-A7C76B3CA8B2}" srcOrd="5" destOrd="0" presId="urn:microsoft.com/office/officeart/2016/7/layout/VerticalSolidActionList"/>
    <dgm:cxn modelId="{73573547-D46A-4219-817D-3A81108339A6}" type="presParOf" srcId="{F21F8B8E-0D58-4077-9527-706C3911FF8D}" destId="{313B99E3-D78E-46D9-8008-A5E107DEFA9C}" srcOrd="6" destOrd="0" presId="urn:microsoft.com/office/officeart/2016/7/layout/VerticalSolidActionList"/>
    <dgm:cxn modelId="{2EB88FA0-4221-4E3F-809D-24A0446BD0A3}" type="presParOf" srcId="{313B99E3-D78E-46D9-8008-A5E107DEFA9C}" destId="{D50836EF-A5D9-4E37-B3A9-22CDC45D9EB8}" srcOrd="0" destOrd="0" presId="urn:microsoft.com/office/officeart/2016/7/layout/VerticalSolidActionList"/>
    <dgm:cxn modelId="{F15711CC-C319-4D73-8E5A-DA04258FDE77}" type="presParOf" srcId="{313B99E3-D78E-46D9-8008-A5E107DEFA9C}" destId="{C674AAFD-B637-4B00-95AC-28A76FDD5CEA}" srcOrd="1" destOrd="0" presId="urn:microsoft.com/office/officeart/2016/7/layout/VerticalSolidActionList"/>
    <dgm:cxn modelId="{D370E8AC-C274-4EFD-A5AA-41E0684FAB03}" type="presParOf" srcId="{F21F8B8E-0D58-4077-9527-706C3911FF8D}" destId="{A75F7648-37A9-4B43-8705-1B31F0584CC4}" srcOrd="7" destOrd="0" presId="urn:microsoft.com/office/officeart/2016/7/layout/VerticalSolidActionList"/>
    <dgm:cxn modelId="{0648EDF9-326A-4EC8-B780-5CC1F1FFFA79}" type="presParOf" srcId="{F21F8B8E-0D58-4077-9527-706C3911FF8D}" destId="{E4D3E661-1926-4DC4-9E7D-5B7332AA5169}" srcOrd="8" destOrd="0" presId="urn:microsoft.com/office/officeart/2016/7/layout/VerticalSolidActionList"/>
    <dgm:cxn modelId="{115B7A3F-64BF-4B36-81A1-6E2C6648F148}" type="presParOf" srcId="{E4D3E661-1926-4DC4-9E7D-5B7332AA5169}" destId="{9B7861A8-22F8-41E6-A8CD-9B2356527AC2}" srcOrd="0" destOrd="0" presId="urn:microsoft.com/office/officeart/2016/7/layout/VerticalSolidActionList"/>
    <dgm:cxn modelId="{C9C9286C-3D3C-45A5-9502-81AE01157E7E}" type="presParOf" srcId="{E4D3E661-1926-4DC4-9E7D-5B7332AA5169}" destId="{385B2B4E-FB6F-4F84-81B7-FEA437AE2F74}"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D6DFC9-AF69-4816-AA09-8357E1118F0F}" type="doc">
      <dgm:prSet loTypeId="urn:microsoft.com/office/officeart/2005/8/layout/gear1" loCatId="process" qsTypeId="urn:microsoft.com/office/officeart/2005/8/quickstyle/simple1" qsCatId="simple" csTypeId="urn:microsoft.com/office/officeart/2005/8/colors/accent1_2" csCatId="accent1" phldr="1"/>
      <dgm:spPr/>
      <dgm:t>
        <a:bodyPr/>
        <a:lstStyle/>
        <a:p>
          <a:endParaRPr lang="en-AU"/>
        </a:p>
      </dgm:t>
    </dgm:pt>
    <dgm:pt modelId="{97B30FFF-C89C-498C-A0D3-5669C1124DBD}">
      <dgm:prSet phldrT="[Text]"/>
      <dgm:spPr/>
      <dgm:t>
        <a:bodyPr/>
        <a:lstStyle/>
        <a:p>
          <a:r>
            <a:rPr lang="en-AU" dirty="0"/>
            <a:t>Logos (logic of the case)Ethos (credibility of the organisation and the case)</a:t>
          </a:r>
        </a:p>
      </dgm:t>
    </dgm:pt>
    <dgm:pt modelId="{06F1842E-C51D-427E-A324-52AE91DCFA58}" type="parTrans" cxnId="{643F22F6-75BF-43A0-8D1C-03E2E551956B}">
      <dgm:prSet/>
      <dgm:spPr/>
      <dgm:t>
        <a:bodyPr/>
        <a:lstStyle/>
        <a:p>
          <a:endParaRPr lang="en-AU"/>
        </a:p>
      </dgm:t>
    </dgm:pt>
    <dgm:pt modelId="{DA76723C-2F6C-4CFA-BFA3-E4B60479B3FE}" type="sibTrans" cxnId="{643F22F6-75BF-43A0-8D1C-03E2E551956B}">
      <dgm:prSet/>
      <dgm:spPr/>
      <dgm:t>
        <a:bodyPr/>
        <a:lstStyle/>
        <a:p>
          <a:endParaRPr lang="en-AU"/>
        </a:p>
      </dgm:t>
    </dgm:pt>
    <dgm:pt modelId="{2C003C78-1FE6-460C-BC7B-6A17D4CB85A3}">
      <dgm:prSet phldrT="[Text]"/>
      <dgm:spPr/>
      <dgm:t>
        <a:bodyPr/>
        <a:lstStyle/>
        <a:p>
          <a:r>
            <a:rPr lang="en-AU" dirty="0"/>
            <a:t>Pathos (appealing to emotions to engage audience)</a:t>
          </a:r>
        </a:p>
      </dgm:t>
    </dgm:pt>
    <dgm:pt modelId="{52E84B90-1D38-4C3C-9E2C-0317D9A297BC}" type="parTrans" cxnId="{36F43AC9-BA7C-45FD-872E-8248FAA1EC78}">
      <dgm:prSet/>
      <dgm:spPr/>
      <dgm:t>
        <a:bodyPr/>
        <a:lstStyle/>
        <a:p>
          <a:endParaRPr lang="en-AU"/>
        </a:p>
      </dgm:t>
    </dgm:pt>
    <dgm:pt modelId="{9124E139-0715-4817-BF05-869626B7B4AC}" type="sibTrans" cxnId="{36F43AC9-BA7C-45FD-872E-8248FAA1EC78}">
      <dgm:prSet/>
      <dgm:spPr/>
      <dgm:t>
        <a:bodyPr/>
        <a:lstStyle/>
        <a:p>
          <a:endParaRPr lang="en-AU"/>
        </a:p>
      </dgm:t>
    </dgm:pt>
    <dgm:pt modelId="{90788C25-E994-4B7E-AC58-66C752BA469C}">
      <dgm:prSet phldrT="[Text]"/>
      <dgm:spPr/>
      <dgm:t>
        <a:bodyPr/>
        <a:lstStyle/>
        <a:p>
          <a:r>
            <a:rPr lang="en-AU" dirty="0"/>
            <a:t>Ethos (credibility of the organisation and the case)</a:t>
          </a:r>
        </a:p>
      </dgm:t>
    </dgm:pt>
    <dgm:pt modelId="{485AA4B5-0CFE-4EA8-A434-28D609BB9FEA}" type="parTrans" cxnId="{13DD4C47-E0E8-4643-8AE0-EF951176AF5A}">
      <dgm:prSet/>
      <dgm:spPr/>
      <dgm:t>
        <a:bodyPr/>
        <a:lstStyle/>
        <a:p>
          <a:endParaRPr lang="en-AU"/>
        </a:p>
      </dgm:t>
    </dgm:pt>
    <dgm:pt modelId="{C64481EF-6428-453B-902A-82B35F76D319}" type="sibTrans" cxnId="{13DD4C47-E0E8-4643-8AE0-EF951176AF5A}">
      <dgm:prSet/>
      <dgm:spPr/>
      <dgm:t>
        <a:bodyPr/>
        <a:lstStyle/>
        <a:p>
          <a:endParaRPr lang="en-AU"/>
        </a:p>
      </dgm:t>
    </dgm:pt>
    <dgm:pt modelId="{AC409288-0B15-4F9B-9888-7AD718B4DF1A}" type="pres">
      <dgm:prSet presAssocID="{4ED6DFC9-AF69-4816-AA09-8357E1118F0F}" presName="composite" presStyleCnt="0">
        <dgm:presLayoutVars>
          <dgm:chMax val="3"/>
          <dgm:animLvl val="lvl"/>
          <dgm:resizeHandles val="exact"/>
        </dgm:presLayoutVars>
      </dgm:prSet>
      <dgm:spPr/>
    </dgm:pt>
    <dgm:pt modelId="{1FC156E5-832E-4F08-9765-0AA86CFFE7D7}" type="pres">
      <dgm:prSet presAssocID="{97B30FFF-C89C-498C-A0D3-5669C1124DBD}" presName="gear1" presStyleLbl="node1" presStyleIdx="0" presStyleCnt="3">
        <dgm:presLayoutVars>
          <dgm:chMax val="1"/>
          <dgm:bulletEnabled val="1"/>
        </dgm:presLayoutVars>
      </dgm:prSet>
      <dgm:spPr/>
    </dgm:pt>
    <dgm:pt modelId="{276E4099-6093-4E6B-A18D-DAAFF9971285}" type="pres">
      <dgm:prSet presAssocID="{97B30FFF-C89C-498C-A0D3-5669C1124DBD}" presName="gear1srcNode" presStyleLbl="node1" presStyleIdx="0" presStyleCnt="3"/>
      <dgm:spPr/>
    </dgm:pt>
    <dgm:pt modelId="{79D560EE-09E1-49B2-8E81-02AFE0AA8812}" type="pres">
      <dgm:prSet presAssocID="{97B30FFF-C89C-498C-A0D3-5669C1124DBD}" presName="gear1dstNode" presStyleLbl="node1" presStyleIdx="0" presStyleCnt="3"/>
      <dgm:spPr/>
    </dgm:pt>
    <dgm:pt modelId="{06B8BE06-FB57-4275-93DA-A30A491E1948}" type="pres">
      <dgm:prSet presAssocID="{90788C25-E994-4B7E-AC58-66C752BA469C}" presName="gear2" presStyleLbl="node1" presStyleIdx="1" presStyleCnt="3">
        <dgm:presLayoutVars>
          <dgm:chMax val="1"/>
          <dgm:bulletEnabled val="1"/>
        </dgm:presLayoutVars>
      </dgm:prSet>
      <dgm:spPr/>
    </dgm:pt>
    <dgm:pt modelId="{2C8AECDC-3699-4362-B2F0-A7F45AA449C8}" type="pres">
      <dgm:prSet presAssocID="{90788C25-E994-4B7E-AC58-66C752BA469C}" presName="gear2srcNode" presStyleLbl="node1" presStyleIdx="1" presStyleCnt="3"/>
      <dgm:spPr/>
    </dgm:pt>
    <dgm:pt modelId="{7F3EA8F8-286E-4F38-AF28-8CEEB183C93C}" type="pres">
      <dgm:prSet presAssocID="{90788C25-E994-4B7E-AC58-66C752BA469C}" presName="gear2dstNode" presStyleLbl="node1" presStyleIdx="1" presStyleCnt="3"/>
      <dgm:spPr/>
    </dgm:pt>
    <dgm:pt modelId="{DC999FCC-1D88-48A7-909B-531A8EC00323}" type="pres">
      <dgm:prSet presAssocID="{2C003C78-1FE6-460C-BC7B-6A17D4CB85A3}" presName="gear3" presStyleLbl="node1" presStyleIdx="2" presStyleCnt="3"/>
      <dgm:spPr/>
    </dgm:pt>
    <dgm:pt modelId="{8914B103-FC94-42DF-8852-C8807549FD2C}" type="pres">
      <dgm:prSet presAssocID="{2C003C78-1FE6-460C-BC7B-6A17D4CB85A3}" presName="gear3tx" presStyleLbl="node1" presStyleIdx="2" presStyleCnt="3">
        <dgm:presLayoutVars>
          <dgm:chMax val="1"/>
          <dgm:bulletEnabled val="1"/>
        </dgm:presLayoutVars>
      </dgm:prSet>
      <dgm:spPr/>
    </dgm:pt>
    <dgm:pt modelId="{75DC70F1-083E-466A-BB99-01F1F0698C9E}" type="pres">
      <dgm:prSet presAssocID="{2C003C78-1FE6-460C-BC7B-6A17D4CB85A3}" presName="gear3srcNode" presStyleLbl="node1" presStyleIdx="2" presStyleCnt="3"/>
      <dgm:spPr/>
    </dgm:pt>
    <dgm:pt modelId="{DC408C6D-0AE5-4DB2-9941-41269CD9B27D}" type="pres">
      <dgm:prSet presAssocID="{2C003C78-1FE6-460C-BC7B-6A17D4CB85A3}" presName="gear3dstNode" presStyleLbl="node1" presStyleIdx="2" presStyleCnt="3"/>
      <dgm:spPr/>
    </dgm:pt>
    <dgm:pt modelId="{F6E713F2-550A-453E-A98B-96E0AC738372}" type="pres">
      <dgm:prSet presAssocID="{DA76723C-2F6C-4CFA-BFA3-E4B60479B3FE}" presName="connector1" presStyleLbl="sibTrans2D1" presStyleIdx="0" presStyleCnt="3"/>
      <dgm:spPr/>
    </dgm:pt>
    <dgm:pt modelId="{3A0672BC-662F-4BE6-B0DD-1B008027A74C}" type="pres">
      <dgm:prSet presAssocID="{C64481EF-6428-453B-902A-82B35F76D319}" presName="connector2" presStyleLbl="sibTrans2D1" presStyleIdx="1" presStyleCnt="3"/>
      <dgm:spPr/>
    </dgm:pt>
    <dgm:pt modelId="{B959BA40-06FB-4F52-9C10-9CBAAB6EC0BF}" type="pres">
      <dgm:prSet presAssocID="{9124E139-0715-4817-BF05-869626B7B4AC}" presName="connector3" presStyleLbl="sibTrans2D1" presStyleIdx="2" presStyleCnt="3"/>
      <dgm:spPr/>
    </dgm:pt>
  </dgm:ptLst>
  <dgm:cxnLst>
    <dgm:cxn modelId="{3C2CBC03-3C49-48A1-AAC4-24F89F543C1B}" type="presOf" srcId="{4ED6DFC9-AF69-4816-AA09-8357E1118F0F}" destId="{AC409288-0B15-4F9B-9888-7AD718B4DF1A}" srcOrd="0" destOrd="0" presId="urn:microsoft.com/office/officeart/2005/8/layout/gear1"/>
    <dgm:cxn modelId="{E30FF61C-69F2-40BE-B962-EE292C48F9A1}" type="presOf" srcId="{97B30FFF-C89C-498C-A0D3-5669C1124DBD}" destId="{1FC156E5-832E-4F08-9765-0AA86CFFE7D7}" srcOrd="0" destOrd="0" presId="urn:microsoft.com/office/officeart/2005/8/layout/gear1"/>
    <dgm:cxn modelId="{5BFAA524-1CF7-4F4C-BBFF-F3B70CAAF16C}" type="presOf" srcId="{9124E139-0715-4817-BF05-869626B7B4AC}" destId="{B959BA40-06FB-4F52-9C10-9CBAAB6EC0BF}" srcOrd="0" destOrd="0" presId="urn:microsoft.com/office/officeart/2005/8/layout/gear1"/>
    <dgm:cxn modelId="{16D3C75B-08E4-4B6E-A7FE-1DFC2BCA7756}" type="presOf" srcId="{90788C25-E994-4B7E-AC58-66C752BA469C}" destId="{2C8AECDC-3699-4362-B2F0-A7F45AA449C8}" srcOrd="1" destOrd="0" presId="urn:microsoft.com/office/officeart/2005/8/layout/gear1"/>
    <dgm:cxn modelId="{B1613362-6284-4662-BC8B-DA136FFFF2ED}" type="presOf" srcId="{97B30FFF-C89C-498C-A0D3-5669C1124DBD}" destId="{276E4099-6093-4E6B-A18D-DAAFF9971285}" srcOrd="1" destOrd="0" presId="urn:microsoft.com/office/officeart/2005/8/layout/gear1"/>
    <dgm:cxn modelId="{13DD4C47-E0E8-4643-8AE0-EF951176AF5A}" srcId="{4ED6DFC9-AF69-4816-AA09-8357E1118F0F}" destId="{90788C25-E994-4B7E-AC58-66C752BA469C}" srcOrd="1" destOrd="0" parTransId="{485AA4B5-0CFE-4EA8-A434-28D609BB9FEA}" sibTransId="{C64481EF-6428-453B-902A-82B35F76D319}"/>
    <dgm:cxn modelId="{CF2F636E-2935-4DC9-B10F-F72F04A784B6}" type="presOf" srcId="{DA76723C-2F6C-4CFA-BFA3-E4B60479B3FE}" destId="{F6E713F2-550A-453E-A98B-96E0AC738372}" srcOrd="0" destOrd="0" presId="urn:microsoft.com/office/officeart/2005/8/layout/gear1"/>
    <dgm:cxn modelId="{06294C52-8808-4E91-BCAD-5C53DE2CE30D}" type="presOf" srcId="{2C003C78-1FE6-460C-BC7B-6A17D4CB85A3}" destId="{DC408C6D-0AE5-4DB2-9941-41269CD9B27D}" srcOrd="3" destOrd="0" presId="urn:microsoft.com/office/officeart/2005/8/layout/gear1"/>
    <dgm:cxn modelId="{C534F258-B343-4C4F-B24C-6073445791DA}" type="presOf" srcId="{90788C25-E994-4B7E-AC58-66C752BA469C}" destId="{7F3EA8F8-286E-4F38-AF28-8CEEB183C93C}" srcOrd="2" destOrd="0" presId="urn:microsoft.com/office/officeart/2005/8/layout/gear1"/>
    <dgm:cxn modelId="{AAC7917C-F74E-431D-BF6D-3FCAD69A649E}" type="presOf" srcId="{2C003C78-1FE6-460C-BC7B-6A17D4CB85A3}" destId="{8914B103-FC94-42DF-8852-C8807549FD2C}" srcOrd="1" destOrd="0" presId="urn:microsoft.com/office/officeart/2005/8/layout/gear1"/>
    <dgm:cxn modelId="{A6BE2F95-3E3B-4CAD-A4BF-95BDCC875B16}" type="presOf" srcId="{2C003C78-1FE6-460C-BC7B-6A17D4CB85A3}" destId="{DC999FCC-1D88-48A7-909B-531A8EC00323}" srcOrd="0" destOrd="0" presId="urn:microsoft.com/office/officeart/2005/8/layout/gear1"/>
    <dgm:cxn modelId="{1E4279A1-A5E0-464E-8257-C407F05553F1}" type="presOf" srcId="{90788C25-E994-4B7E-AC58-66C752BA469C}" destId="{06B8BE06-FB57-4275-93DA-A30A491E1948}" srcOrd="0" destOrd="0" presId="urn:microsoft.com/office/officeart/2005/8/layout/gear1"/>
    <dgm:cxn modelId="{36F43AC9-BA7C-45FD-872E-8248FAA1EC78}" srcId="{4ED6DFC9-AF69-4816-AA09-8357E1118F0F}" destId="{2C003C78-1FE6-460C-BC7B-6A17D4CB85A3}" srcOrd="2" destOrd="0" parTransId="{52E84B90-1D38-4C3C-9E2C-0317D9A297BC}" sibTransId="{9124E139-0715-4817-BF05-869626B7B4AC}"/>
    <dgm:cxn modelId="{77C25DF1-EE6D-4FB2-997F-A87559A36245}" type="presOf" srcId="{C64481EF-6428-453B-902A-82B35F76D319}" destId="{3A0672BC-662F-4BE6-B0DD-1B008027A74C}" srcOrd="0" destOrd="0" presId="urn:microsoft.com/office/officeart/2005/8/layout/gear1"/>
    <dgm:cxn modelId="{643F22F6-75BF-43A0-8D1C-03E2E551956B}" srcId="{4ED6DFC9-AF69-4816-AA09-8357E1118F0F}" destId="{97B30FFF-C89C-498C-A0D3-5669C1124DBD}" srcOrd="0" destOrd="0" parTransId="{06F1842E-C51D-427E-A324-52AE91DCFA58}" sibTransId="{DA76723C-2F6C-4CFA-BFA3-E4B60479B3FE}"/>
    <dgm:cxn modelId="{C8DB30F6-FBA4-441D-A879-8F5D8F7778F9}" type="presOf" srcId="{2C003C78-1FE6-460C-BC7B-6A17D4CB85A3}" destId="{75DC70F1-083E-466A-BB99-01F1F0698C9E}" srcOrd="2" destOrd="0" presId="urn:microsoft.com/office/officeart/2005/8/layout/gear1"/>
    <dgm:cxn modelId="{A523CBFC-C3F2-44D0-BEDC-503E4AB7FF24}" type="presOf" srcId="{97B30FFF-C89C-498C-A0D3-5669C1124DBD}" destId="{79D560EE-09E1-49B2-8E81-02AFE0AA8812}" srcOrd="2" destOrd="0" presId="urn:microsoft.com/office/officeart/2005/8/layout/gear1"/>
    <dgm:cxn modelId="{529594DE-CBC8-4D4C-B5DC-046E19DB1A93}" type="presParOf" srcId="{AC409288-0B15-4F9B-9888-7AD718B4DF1A}" destId="{1FC156E5-832E-4F08-9765-0AA86CFFE7D7}" srcOrd="0" destOrd="0" presId="urn:microsoft.com/office/officeart/2005/8/layout/gear1"/>
    <dgm:cxn modelId="{B175C999-105B-47F9-952F-B499D23CF088}" type="presParOf" srcId="{AC409288-0B15-4F9B-9888-7AD718B4DF1A}" destId="{276E4099-6093-4E6B-A18D-DAAFF9971285}" srcOrd="1" destOrd="0" presId="urn:microsoft.com/office/officeart/2005/8/layout/gear1"/>
    <dgm:cxn modelId="{0E14526B-C89B-4FFF-9E99-28303B43E31D}" type="presParOf" srcId="{AC409288-0B15-4F9B-9888-7AD718B4DF1A}" destId="{79D560EE-09E1-49B2-8E81-02AFE0AA8812}" srcOrd="2" destOrd="0" presId="urn:microsoft.com/office/officeart/2005/8/layout/gear1"/>
    <dgm:cxn modelId="{C6B21312-CB6D-4F5D-BC12-5E650BD1F294}" type="presParOf" srcId="{AC409288-0B15-4F9B-9888-7AD718B4DF1A}" destId="{06B8BE06-FB57-4275-93DA-A30A491E1948}" srcOrd="3" destOrd="0" presId="urn:microsoft.com/office/officeart/2005/8/layout/gear1"/>
    <dgm:cxn modelId="{31A37B01-AF69-461D-97FD-31EE5FFE9F5E}" type="presParOf" srcId="{AC409288-0B15-4F9B-9888-7AD718B4DF1A}" destId="{2C8AECDC-3699-4362-B2F0-A7F45AA449C8}" srcOrd="4" destOrd="0" presId="urn:microsoft.com/office/officeart/2005/8/layout/gear1"/>
    <dgm:cxn modelId="{17D198B3-4EE3-4E07-B0B2-89BAA00F0360}" type="presParOf" srcId="{AC409288-0B15-4F9B-9888-7AD718B4DF1A}" destId="{7F3EA8F8-286E-4F38-AF28-8CEEB183C93C}" srcOrd="5" destOrd="0" presId="urn:microsoft.com/office/officeart/2005/8/layout/gear1"/>
    <dgm:cxn modelId="{697BC225-D4E6-4998-8838-CC902EEBD02E}" type="presParOf" srcId="{AC409288-0B15-4F9B-9888-7AD718B4DF1A}" destId="{DC999FCC-1D88-48A7-909B-531A8EC00323}" srcOrd="6" destOrd="0" presId="urn:microsoft.com/office/officeart/2005/8/layout/gear1"/>
    <dgm:cxn modelId="{465D3C8B-D4C2-4AD4-A4A2-7BCECDDE096D}" type="presParOf" srcId="{AC409288-0B15-4F9B-9888-7AD718B4DF1A}" destId="{8914B103-FC94-42DF-8852-C8807549FD2C}" srcOrd="7" destOrd="0" presId="urn:microsoft.com/office/officeart/2005/8/layout/gear1"/>
    <dgm:cxn modelId="{F107D2E8-80B7-4C39-95EA-711074DD68AA}" type="presParOf" srcId="{AC409288-0B15-4F9B-9888-7AD718B4DF1A}" destId="{75DC70F1-083E-466A-BB99-01F1F0698C9E}" srcOrd="8" destOrd="0" presId="urn:microsoft.com/office/officeart/2005/8/layout/gear1"/>
    <dgm:cxn modelId="{8CCDB15A-57C6-4B74-9C76-DABF668A2242}" type="presParOf" srcId="{AC409288-0B15-4F9B-9888-7AD718B4DF1A}" destId="{DC408C6D-0AE5-4DB2-9941-41269CD9B27D}" srcOrd="9" destOrd="0" presId="urn:microsoft.com/office/officeart/2005/8/layout/gear1"/>
    <dgm:cxn modelId="{F83DB6D0-4249-4A9C-9C32-1827F8D853F1}" type="presParOf" srcId="{AC409288-0B15-4F9B-9888-7AD718B4DF1A}" destId="{F6E713F2-550A-453E-A98B-96E0AC738372}" srcOrd="10" destOrd="0" presId="urn:microsoft.com/office/officeart/2005/8/layout/gear1"/>
    <dgm:cxn modelId="{A24A2044-83B9-4915-AF4A-4766575F5448}" type="presParOf" srcId="{AC409288-0B15-4F9B-9888-7AD718B4DF1A}" destId="{3A0672BC-662F-4BE6-B0DD-1B008027A74C}" srcOrd="11" destOrd="0" presId="urn:microsoft.com/office/officeart/2005/8/layout/gear1"/>
    <dgm:cxn modelId="{738C4BD8-D90E-41EC-B779-CD6DD77CCD2B}" type="presParOf" srcId="{AC409288-0B15-4F9B-9888-7AD718B4DF1A}" destId="{B959BA40-06FB-4F52-9C10-9CBAAB6EC0BF}" srcOrd="12" destOrd="0" presId="urn:microsoft.com/office/officeart/2005/8/layout/gear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01FB66-9091-43A6-91EC-8B980312D00C}"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AU"/>
        </a:p>
      </dgm:t>
    </dgm:pt>
    <dgm:pt modelId="{991ADFB8-3985-4CD6-A679-A1FD73223B14}">
      <dgm:prSet phldrT="[Text]" phldr="0"/>
      <dgm:spPr/>
      <dgm:t>
        <a:bodyPr/>
        <a:lstStyle/>
        <a:p>
          <a:r>
            <a:rPr lang="en-AU" dirty="0"/>
            <a:t>Internal</a:t>
          </a:r>
        </a:p>
      </dgm:t>
    </dgm:pt>
    <dgm:pt modelId="{ACBDB666-F379-4C31-BDDD-690662CCE196}" type="parTrans" cxnId="{F28E4253-6D64-4082-BFDF-689E42EFCBDE}">
      <dgm:prSet/>
      <dgm:spPr/>
      <dgm:t>
        <a:bodyPr/>
        <a:lstStyle/>
        <a:p>
          <a:endParaRPr lang="en-AU"/>
        </a:p>
      </dgm:t>
    </dgm:pt>
    <dgm:pt modelId="{CE8E816F-F030-4698-A49A-7C72D35946B1}" type="sibTrans" cxnId="{F28E4253-6D64-4082-BFDF-689E42EFCBDE}">
      <dgm:prSet/>
      <dgm:spPr/>
      <dgm:t>
        <a:bodyPr/>
        <a:lstStyle/>
        <a:p>
          <a:endParaRPr lang="en-AU"/>
        </a:p>
      </dgm:t>
    </dgm:pt>
    <dgm:pt modelId="{3ADFC9F8-5269-410C-BDE9-82D9FB27F6AD}">
      <dgm:prSet phldrT="[Text]" phldr="0" custT="1"/>
      <dgm:spPr/>
      <dgm:t>
        <a:bodyPr/>
        <a:lstStyle/>
        <a:p>
          <a:pPr>
            <a:buFont typeface="Arial" panose="020B0604020202020204" pitchFamily="34" charset="0"/>
            <a:buChar char="•"/>
          </a:pPr>
          <a:r>
            <a:rPr lang="en-AU" sz="3200" dirty="0"/>
            <a:t>Members website</a:t>
          </a:r>
        </a:p>
        <a:p>
          <a:pPr>
            <a:buFont typeface="Arial" panose="020B0604020202020204" pitchFamily="34" charset="0"/>
            <a:buChar char="•"/>
          </a:pPr>
          <a:r>
            <a:rPr lang="en-AU" sz="3200" dirty="0"/>
            <a:t>Feedback sessions</a:t>
          </a:r>
        </a:p>
        <a:p>
          <a:pPr>
            <a:buFont typeface="Arial" panose="020B0604020202020204" pitchFamily="34" charset="0"/>
            <a:buChar char="•"/>
          </a:pPr>
          <a:r>
            <a:rPr lang="en-AU" sz="3200" dirty="0"/>
            <a:t>Briefs</a:t>
          </a:r>
        </a:p>
        <a:p>
          <a:pPr>
            <a:buFont typeface="Arial" panose="020B0604020202020204" pitchFamily="34" charset="0"/>
            <a:buChar char="•"/>
          </a:pPr>
          <a:r>
            <a:rPr lang="en-AU" sz="3200" dirty="0"/>
            <a:t>Draft submission</a:t>
          </a:r>
        </a:p>
      </dgm:t>
    </dgm:pt>
    <dgm:pt modelId="{0A6BC21F-C839-4A03-A350-5C600522747D}" type="parTrans" cxnId="{8233335C-986A-4154-A23F-0F5ADD0A5135}">
      <dgm:prSet/>
      <dgm:spPr/>
      <dgm:t>
        <a:bodyPr/>
        <a:lstStyle/>
        <a:p>
          <a:endParaRPr lang="en-AU"/>
        </a:p>
      </dgm:t>
    </dgm:pt>
    <dgm:pt modelId="{208E08AB-971B-4566-858F-CF4F466C1E96}" type="sibTrans" cxnId="{8233335C-986A-4154-A23F-0F5ADD0A5135}">
      <dgm:prSet/>
      <dgm:spPr/>
      <dgm:t>
        <a:bodyPr/>
        <a:lstStyle/>
        <a:p>
          <a:endParaRPr lang="en-AU"/>
        </a:p>
      </dgm:t>
    </dgm:pt>
    <dgm:pt modelId="{871CD290-E132-44A4-8752-6E0A70C0501D}">
      <dgm:prSet phldrT="[Text]" phldr="0"/>
      <dgm:spPr/>
      <dgm:t>
        <a:bodyPr/>
        <a:lstStyle/>
        <a:p>
          <a:r>
            <a:rPr lang="en-AU" dirty="0"/>
            <a:t>External NIC</a:t>
          </a:r>
        </a:p>
      </dgm:t>
    </dgm:pt>
    <dgm:pt modelId="{2CDF0680-DD4F-4223-99B0-053965C46D9C}" type="parTrans" cxnId="{09EC063E-9FC2-4EA6-879A-0B178519561A}">
      <dgm:prSet/>
      <dgm:spPr/>
      <dgm:t>
        <a:bodyPr/>
        <a:lstStyle/>
        <a:p>
          <a:endParaRPr lang="en-AU"/>
        </a:p>
      </dgm:t>
    </dgm:pt>
    <dgm:pt modelId="{8C4CADCE-B412-4392-B4B7-BB34AB346AFC}" type="sibTrans" cxnId="{09EC063E-9FC2-4EA6-879A-0B178519561A}">
      <dgm:prSet/>
      <dgm:spPr/>
      <dgm:t>
        <a:bodyPr/>
        <a:lstStyle/>
        <a:p>
          <a:endParaRPr lang="en-AU"/>
        </a:p>
      </dgm:t>
    </dgm:pt>
    <dgm:pt modelId="{DB71319F-7A65-4CDB-A5A8-7AD5FD0C8529}">
      <dgm:prSet phldrT="[Text]" phldr="0"/>
      <dgm:spPr/>
      <dgm:t>
        <a:bodyPr/>
        <a:lstStyle/>
        <a:p>
          <a:r>
            <a:rPr lang="en-AU" dirty="0"/>
            <a:t>Insta updates</a:t>
          </a:r>
        </a:p>
      </dgm:t>
    </dgm:pt>
    <dgm:pt modelId="{DF6D1BBD-4D8A-44D2-8EA3-BB3C11AB4AA2}" type="parTrans" cxnId="{D07E2CF7-0D58-4AAC-A364-CA7A0134F33B}">
      <dgm:prSet/>
      <dgm:spPr/>
      <dgm:t>
        <a:bodyPr/>
        <a:lstStyle/>
        <a:p>
          <a:endParaRPr lang="en-AU"/>
        </a:p>
      </dgm:t>
    </dgm:pt>
    <dgm:pt modelId="{DA9279ED-8B18-4F4D-9D95-12DD5964ACBF}" type="sibTrans" cxnId="{D07E2CF7-0D58-4AAC-A364-CA7A0134F33B}">
      <dgm:prSet/>
      <dgm:spPr/>
      <dgm:t>
        <a:bodyPr/>
        <a:lstStyle/>
        <a:p>
          <a:endParaRPr lang="en-AU"/>
        </a:p>
      </dgm:t>
    </dgm:pt>
    <dgm:pt modelId="{FBE8E8A0-4A3F-4100-92C3-F50BD9AD5E91}">
      <dgm:prSet phldrT="[Text]" phldr="0"/>
      <dgm:spPr/>
      <dgm:t>
        <a:bodyPr/>
        <a:lstStyle/>
        <a:p>
          <a:r>
            <a:rPr lang="en-AU" dirty="0"/>
            <a:t>External campaign</a:t>
          </a:r>
        </a:p>
      </dgm:t>
    </dgm:pt>
    <dgm:pt modelId="{E30CC246-00A1-4B32-8892-8A57791246F0}" type="parTrans" cxnId="{5D0FD4B0-421A-4DFB-9C0E-1F64F5E8C06F}">
      <dgm:prSet/>
      <dgm:spPr/>
      <dgm:t>
        <a:bodyPr/>
        <a:lstStyle/>
        <a:p>
          <a:endParaRPr lang="en-AU"/>
        </a:p>
      </dgm:t>
    </dgm:pt>
    <dgm:pt modelId="{7E92EF5A-3841-47D4-A1F2-C57AF623B1FC}" type="sibTrans" cxnId="{5D0FD4B0-421A-4DFB-9C0E-1F64F5E8C06F}">
      <dgm:prSet/>
      <dgm:spPr/>
      <dgm:t>
        <a:bodyPr/>
        <a:lstStyle/>
        <a:p>
          <a:endParaRPr lang="en-AU"/>
        </a:p>
      </dgm:t>
    </dgm:pt>
    <dgm:pt modelId="{AF029788-7AB1-4750-8534-5C52EED70DE0}">
      <dgm:prSet phldrT="[Text]" phldr="0"/>
      <dgm:spPr/>
      <dgm:t>
        <a:bodyPr/>
        <a:lstStyle/>
        <a:p>
          <a:r>
            <a:rPr lang="en-AU" dirty="0"/>
            <a:t>To be developed, with support and linked with advocacy planning and implementation for 2027</a:t>
          </a:r>
        </a:p>
      </dgm:t>
    </dgm:pt>
    <dgm:pt modelId="{DC1B08CF-4F99-4A80-AC2E-E7D3177DDDF1}" type="parTrans" cxnId="{71EB001D-C7C4-42CC-95D6-E5E11876F495}">
      <dgm:prSet/>
      <dgm:spPr/>
      <dgm:t>
        <a:bodyPr/>
        <a:lstStyle/>
        <a:p>
          <a:endParaRPr lang="en-AU"/>
        </a:p>
      </dgm:t>
    </dgm:pt>
    <dgm:pt modelId="{FA5915B1-82C5-419F-8A7D-111E3CD0A12E}" type="sibTrans" cxnId="{71EB001D-C7C4-42CC-95D6-E5E11876F495}">
      <dgm:prSet/>
      <dgm:spPr/>
      <dgm:t>
        <a:bodyPr/>
        <a:lstStyle/>
        <a:p>
          <a:endParaRPr lang="en-AU"/>
        </a:p>
      </dgm:t>
    </dgm:pt>
    <dgm:pt modelId="{61E13077-41EF-41C5-B513-A665D4CCB078}">
      <dgm:prSet phldrT="[Text]" phldr="0"/>
      <dgm:spPr/>
      <dgm:t>
        <a:bodyPr/>
        <a:lstStyle/>
        <a:p>
          <a:r>
            <a:rPr lang="en-AU" dirty="0"/>
            <a:t>Fast Facts</a:t>
          </a:r>
        </a:p>
        <a:p>
          <a:r>
            <a:rPr lang="en-AU" dirty="0"/>
            <a:t>Webinar (proposed)</a:t>
          </a:r>
        </a:p>
      </dgm:t>
    </dgm:pt>
    <dgm:pt modelId="{463CF0BA-76A0-40E9-A286-C0AA115F37A3}" type="parTrans" cxnId="{0C42B46B-2F1E-435A-8233-86C946CC5226}">
      <dgm:prSet/>
      <dgm:spPr/>
      <dgm:t>
        <a:bodyPr/>
        <a:lstStyle/>
        <a:p>
          <a:endParaRPr lang="en-AU"/>
        </a:p>
      </dgm:t>
    </dgm:pt>
    <dgm:pt modelId="{8BBF6A71-6953-49A8-AEE9-D2169C662327}" type="sibTrans" cxnId="{0C42B46B-2F1E-435A-8233-86C946CC5226}">
      <dgm:prSet/>
      <dgm:spPr/>
      <dgm:t>
        <a:bodyPr/>
        <a:lstStyle/>
        <a:p>
          <a:endParaRPr lang="en-AU"/>
        </a:p>
      </dgm:t>
    </dgm:pt>
    <dgm:pt modelId="{2AABDD9D-B8B2-45B3-B603-2744333CB47D}">
      <dgm:prSet phldrT="[Text]" phldr="0"/>
      <dgm:spPr/>
      <dgm:t>
        <a:bodyPr/>
        <a:lstStyle/>
        <a:p>
          <a:r>
            <a:rPr lang="en-AU"/>
            <a:t>Partner briefings</a:t>
          </a:r>
          <a:endParaRPr lang="en-AU" dirty="0"/>
        </a:p>
      </dgm:t>
    </dgm:pt>
    <dgm:pt modelId="{FC6B47F2-67F4-47E6-A9C7-92E118BBCFF3}" type="parTrans" cxnId="{E294F989-977A-4176-BE1C-38104E2E3114}">
      <dgm:prSet/>
      <dgm:spPr/>
      <dgm:t>
        <a:bodyPr/>
        <a:lstStyle/>
        <a:p>
          <a:endParaRPr lang="en-AU"/>
        </a:p>
      </dgm:t>
    </dgm:pt>
    <dgm:pt modelId="{4B10BF5B-F448-4CC0-B466-6E84B9448A4E}" type="sibTrans" cxnId="{E294F989-977A-4176-BE1C-38104E2E3114}">
      <dgm:prSet/>
      <dgm:spPr/>
      <dgm:t>
        <a:bodyPr/>
        <a:lstStyle/>
        <a:p>
          <a:endParaRPr lang="en-AU"/>
        </a:p>
      </dgm:t>
    </dgm:pt>
    <dgm:pt modelId="{EF0BADB6-C2D0-4F6F-801F-6FFEC9B1DD7F}">
      <dgm:prSet phldrT="[Text]" phldr="0"/>
      <dgm:spPr/>
      <dgm:t>
        <a:bodyPr/>
        <a:lstStyle/>
        <a:p>
          <a:r>
            <a:rPr lang="en-AU"/>
            <a:t>Newsletter</a:t>
          </a:r>
          <a:endParaRPr lang="en-AU" dirty="0"/>
        </a:p>
      </dgm:t>
    </dgm:pt>
    <dgm:pt modelId="{BC48B200-2E00-447F-81E7-C8E4F0769398}" type="parTrans" cxnId="{22E616F7-4621-477A-80B6-3CF7580495F4}">
      <dgm:prSet/>
      <dgm:spPr/>
      <dgm:t>
        <a:bodyPr/>
        <a:lstStyle/>
        <a:p>
          <a:endParaRPr lang="en-AU"/>
        </a:p>
      </dgm:t>
    </dgm:pt>
    <dgm:pt modelId="{292F47C7-1D33-4351-A4E1-4F0EAF80E0EF}" type="sibTrans" cxnId="{22E616F7-4621-477A-80B6-3CF7580495F4}">
      <dgm:prSet/>
      <dgm:spPr/>
      <dgm:t>
        <a:bodyPr/>
        <a:lstStyle/>
        <a:p>
          <a:endParaRPr lang="en-AU"/>
        </a:p>
      </dgm:t>
    </dgm:pt>
    <dgm:pt modelId="{A159C792-A852-42E2-92B0-37B6E99F8D1A}" type="pres">
      <dgm:prSet presAssocID="{AF01FB66-9091-43A6-91EC-8B980312D00C}" presName="Name0" presStyleCnt="0">
        <dgm:presLayoutVars>
          <dgm:dir/>
          <dgm:animLvl val="lvl"/>
          <dgm:resizeHandles val="exact"/>
        </dgm:presLayoutVars>
      </dgm:prSet>
      <dgm:spPr/>
    </dgm:pt>
    <dgm:pt modelId="{4ED12428-5991-4EB0-A77A-0BD92B3B80A3}" type="pres">
      <dgm:prSet presAssocID="{991ADFB8-3985-4CD6-A679-A1FD73223B14}" presName="compositeNode" presStyleCnt="0">
        <dgm:presLayoutVars>
          <dgm:bulletEnabled val="1"/>
        </dgm:presLayoutVars>
      </dgm:prSet>
      <dgm:spPr/>
    </dgm:pt>
    <dgm:pt modelId="{E77CBC48-F8B2-4839-ABC0-C3B7635A6536}" type="pres">
      <dgm:prSet presAssocID="{991ADFB8-3985-4CD6-A679-A1FD73223B14}" presName="bgRect" presStyleLbl="node1" presStyleIdx="0" presStyleCnt="3"/>
      <dgm:spPr/>
    </dgm:pt>
    <dgm:pt modelId="{D062A89F-431B-4F72-931C-6A637879A44B}" type="pres">
      <dgm:prSet presAssocID="{991ADFB8-3985-4CD6-A679-A1FD73223B14}" presName="parentNode" presStyleLbl="node1" presStyleIdx="0" presStyleCnt="3">
        <dgm:presLayoutVars>
          <dgm:chMax val="0"/>
          <dgm:bulletEnabled val="1"/>
        </dgm:presLayoutVars>
      </dgm:prSet>
      <dgm:spPr/>
    </dgm:pt>
    <dgm:pt modelId="{2FE4711D-E858-4A04-B040-E6CF8FADED22}" type="pres">
      <dgm:prSet presAssocID="{991ADFB8-3985-4CD6-A679-A1FD73223B14}" presName="childNode" presStyleLbl="node1" presStyleIdx="0" presStyleCnt="3">
        <dgm:presLayoutVars>
          <dgm:bulletEnabled val="1"/>
        </dgm:presLayoutVars>
      </dgm:prSet>
      <dgm:spPr/>
    </dgm:pt>
    <dgm:pt modelId="{5788625D-7BB3-4328-B9DE-0CE522602377}" type="pres">
      <dgm:prSet presAssocID="{CE8E816F-F030-4698-A49A-7C72D35946B1}" presName="hSp" presStyleCnt="0"/>
      <dgm:spPr/>
    </dgm:pt>
    <dgm:pt modelId="{8887346F-59C8-45CE-A490-5B4BD41E4A4C}" type="pres">
      <dgm:prSet presAssocID="{CE8E816F-F030-4698-A49A-7C72D35946B1}" presName="vProcSp" presStyleCnt="0"/>
      <dgm:spPr/>
    </dgm:pt>
    <dgm:pt modelId="{CAD7962A-C385-4B3F-AB74-243B67D8C4EB}" type="pres">
      <dgm:prSet presAssocID="{CE8E816F-F030-4698-A49A-7C72D35946B1}" presName="vSp1" presStyleCnt="0"/>
      <dgm:spPr/>
    </dgm:pt>
    <dgm:pt modelId="{FC91C1A0-C17A-4B1E-92F5-C732A939B86F}" type="pres">
      <dgm:prSet presAssocID="{CE8E816F-F030-4698-A49A-7C72D35946B1}" presName="simulatedConn" presStyleLbl="solidFgAcc1" presStyleIdx="0" presStyleCnt="2"/>
      <dgm:spPr/>
    </dgm:pt>
    <dgm:pt modelId="{C217E939-18CF-4F3E-A866-64CAF1A71276}" type="pres">
      <dgm:prSet presAssocID="{CE8E816F-F030-4698-A49A-7C72D35946B1}" presName="vSp2" presStyleCnt="0"/>
      <dgm:spPr/>
    </dgm:pt>
    <dgm:pt modelId="{8E476A6D-B8E5-431A-B4F9-69A7E5F613A2}" type="pres">
      <dgm:prSet presAssocID="{CE8E816F-F030-4698-A49A-7C72D35946B1}" presName="sibTrans" presStyleCnt="0"/>
      <dgm:spPr/>
    </dgm:pt>
    <dgm:pt modelId="{EB6594E9-CE8A-4B4A-886F-84D8FBD38873}" type="pres">
      <dgm:prSet presAssocID="{871CD290-E132-44A4-8752-6E0A70C0501D}" presName="compositeNode" presStyleCnt="0">
        <dgm:presLayoutVars>
          <dgm:bulletEnabled val="1"/>
        </dgm:presLayoutVars>
      </dgm:prSet>
      <dgm:spPr/>
    </dgm:pt>
    <dgm:pt modelId="{85E962E0-EAB9-43B6-A5D9-7BA93B8957E7}" type="pres">
      <dgm:prSet presAssocID="{871CD290-E132-44A4-8752-6E0A70C0501D}" presName="bgRect" presStyleLbl="node1" presStyleIdx="1" presStyleCnt="3"/>
      <dgm:spPr/>
    </dgm:pt>
    <dgm:pt modelId="{1554969E-8CC4-46BC-883B-CE3013C0771E}" type="pres">
      <dgm:prSet presAssocID="{871CD290-E132-44A4-8752-6E0A70C0501D}" presName="parentNode" presStyleLbl="node1" presStyleIdx="1" presStyleCnt="3">
        <dgm:presLayoutVars>
          <dgm:chMax val="0"/>
          <dgm:bulletEnabled val="1"/>
        </dgm:presLayoutVars>
      </dgm:prSet>
      <dgm:spPr/>
    </dgm:pt>
    <dgm:pt modelId="{3FABAE9C-43E5-4687-83A3-C491C6DBE102}" type="pres">
      <dgm:prSet presAssocID="{871CD290-E132-44A4-8752-6E0A70C0501D}" presName="childNode" presStyleLbl="node1" presStyleIdx="1" presStyleCnt="3">
        <dgm:presLayoutVars>
          <dgm:bulletEnabled val="1"/>
        </dgm:presLayoutVars>
      </dgm:prSet>
      <dgm:spPr/>
    </dgm:pt>
    <dgm:pt modelId="{F7F5A549-DBC1-4E47-ACDE-60488B945BAE}" type="pres">
      <dgm:prSet presAssocID="{8C4CADCE-B412-4392-B4B7-BB34AB346AFC}" presName="hSp" presStyleCnt="0"/>
      <dgm:spPr/>
    </dgm:pt>
    <dgm:pt modelId="{2C4BFAFF-9DE1-4C74-B460-D040BB155A1D}" type="pres">
      <dgm:prSet presAssocID="{8C4CADCE-B412-4392-B4B7-BB34AB346AFC}" presName="vProcSp" presStyleCnt="0"/>
      <dgm:spPr/>
    </dgm:pt>
    <dgm:pt modelId="{8288CC00-4925-4E18-B3A0-F7A886C32D17}" type="pres">
      <dgm:prSet presAssocID="{8C4CADCE-B412-4392-B4B7-BB34AB346AFC}" presName="vSp1" presStyleCnt="0"/>
      <dgm:spPr/>
    </dgm:pt>
    <dgm:pt modelId="{B75F572C-6185-460F-BF9F-4743C385D968}" type="pres">
      <dgm:prSet presAssocID="{8C4CADCE-B412-4392-B4B7-BB34AB346AFC}" presName="simulatedConn" presStyleLbl="solidFgAcc1" presStyleIdx="1" presStyleCnt="2"/>
      <dgm:spPr/>
    </dgm:pt>
    <dgm:pt modelId="{3D1FE55B-20E2-4A4C-AF6B-F14129D92C3E}" type="pres">
      <dgm:prSet presAssocID="{8C4CADCE-B412-4392-B4B7-BB34AB346AFC}" presName="vSp2" presStyleCnt="0"/>
      <dgm:spPr/>
    </dgm:pt>
    <dgm:pt modelId="{8525D6B3-3B3A-4C81-B4B9-4CF539960FC3}" type="pres">
      <dgm:prSet presAssocID="{8C4CADCE-B412-4392-B4B7-BB34AB346AFC}" presName="sibTrans" presStyleCnt="0"/>
      <dgm:spPr/>
    </dgm:pt>
    <dgm:pt modelId="{3F895C45-4ECC-4982-8B32-4B2E65E623E8}" type="pres">
      <dgm:prSet presAssocID="{FBE8E8A0-4A3F-4100-92C3-F50BD9AD5E91}" presName="compositeNode" presStyleCnt="0">
        <dgm:presLayoutVars>
          <dgm:bulletEnabled val="1"/>
        </dgm:presLayoutVars>
      </dgm:prSet>
      <dgm:spPr/>
    </dgm:pt>
    <dgm:pt modelId="{50E0CB14-D085-415B-8D8F-E1EBEEB5841E}" type="pres">
      <dgm:prSet presAssocID="{FBE8E8A0-4A3F-4100-92C3-F50BD9AD5E91}" presName="bgRect" presStyleLbl="node1" presStyleIdx="2" presStyleCnt="3"/>
      <dgm:spPr/>
    </dgm:pt>
    <dgm:pt modelId="{157B1F85-D1D6-47E5-9E93-CBEC1F3D9493}" type="pres">
      <dgm:prSet presAssocID="{FBE8E8A0-4A3F-4100-92C3-F50BD9AD5E91}" presName="parentNode" presStyleLbl="node1" presStyleIdx="2" presStyleCnt="3">
        <dgm:presLayoutVars>
          <dgm:chMax val="0"/>
          <dgm:bulletEnabled val="1"/>
        </dgm:presLayoutVars>
      </dgm:prSet>
      <dgm:spPr/>
    </dgm:pt>
    <dgm:pt modelId="{827A221E-D9FC-4B74-B14A-537F0F1A5F24}" type="pres">
      <dgm:prSet presAssocID="{FBE8E8A0-4A3F-4100-92C3-F50BD9AD5E91}" presName="childNode" presStyleLbl="node1" presStyleIdx="2" presStyleCnt="3">
        <dgm:presLayoutVars>
          <dgm:bulletEnabled val="1"/>
        </dgm:presLayoutVars>
      </dgm:prSet>
      <dgm:spPr/>
    </dgm:pt>
  </dgm:ptLst>
  <dgm:cxnLst>
    <dgm:cxn modelId="{71EB001D-C7C4-42CC-95D6-E5E11876F495}" srcId="{FBE8E8A0-4A3F-4100-92C3-F50BD9AD5E91}" destId="{AF029788-7AB1-4750-8534-5C52EED70DE0}" srcOrd="0" destOrd="0" parTransId="{DC1B08CF-4F99-4A80-AC2E-E7D3177DDDF1}" sibTransId="{FA5915B1-82C5-419F-8A7D-111E3CD0A12E}"/>
    <dgm:cxn modelId="{AC463622-8FA1-41C0-B4CF-51AD42581B22}" type="presOf" srcId="{FBE8E8A0-4A3F-4100-92C3-F50BD9AD5E91}" destId="{50E0CB14-D085-415B-8D8F-E1EBEEB5841E}" srcOrd="0" destOrd="0" presId="urn:microsoft.com/office/officeart/2005/8/layout/hProcess7"/>
    <dgm:cxn modelId="{072F2129-DD87-434D-8C22-7DCC335C6C9D}" type="presOf" srcId="{871CD290-E132-44A4-8752-6E0A70C0501D}" destId="{1554969E-8CC4-46BC-883B-CE3013C0771E}" srcOrd="1" destOrd="0" presId="urn:microsoft.com/office/officeart/2005/8/layout/hProcess7"/>
    <dgm:cxn modelId="{FF3D362E-8DD9-44F8-BF1C-F3DB36D99CE6}" type="presOf" srcId="{AF029788-7AB1-4750-8534-5C52EED70DE0}" destId="{827A221E-D9FC-4B74-B14A-537F0F1A5F24}" srcOrd="0" destOrd="0" presId="urn:microsoft.com/office/officeart/2005/8/layout/hProcess7"/>
    <dgm:cxn modelId="{ECCCE834-0DCF-4015-A94D-FFC6815782AD}" type="presOf" srcId="{FBE8E8A0-4A3F-4100-92C3-F50BD9AD5E91}" destId="{157B1F85-D1D6-47E5-9E93-CBEC1F3D9493}" srcOrd="1" destOrd="0" presId="urn:microsoft.com/office/officeart/2005/8/layout/hProcess7"/>
    <dgm:cxn modelId="{09EC063E-9FC2-4EA6-879A-0B178519561A}" srcId="{AF01FB66-9091-43A6-91EC-8B980312D00C}" destId="{871CD290-E132-44A4-8752-6E0A70C0501D}" srcOrd="1" destOrd="0" parTransId="{2CDF0680-DD4F-4223-99B0-053965C46D9C}" sibTransId="{8C4CADCE-B412-4392-B4B7-BB34AB346AFC}"/>
    <dgm:cxn modelId="{8233335C-986A-4154-A23F-0F5ADD0A5135}" srcId="{991ADFB8-3985-4CD6-A679-A1FD73223B14}" destId="{3ADFC9F8-5269-410C-BDE9-82D9FB27F6AD}" srcOrd="0" destOrd="0" parTransId="{0A6BC21F-C839-4A03-A350-5C600522747D}" sibTransId="{208E08AB-971B-4566-858F-CF4F466C1E96}"/>
    <dgm:cxn modelId="{0C42B46B-2F1E-435A-8233-86C946CC5226}" srcId="{871CD290-E132-44A4-8752-6E0A70C0501D}" destId="{61E13077-41EF-41C5-B513-A665D4CCB078}" srcOrd="1" destOrd="0" parTransId="{463CF0BA-76A0-40E9-A286-C0AA115F37A3}" sibTransId="{8BBF6A71-6953-49A8-AEE9-D2169C662327}"/>
    <dgm:cxn modelId="{F28E4253-6D64-4082-BFDF-689E42EFCBDE}" srcId="{AF01FB66-9091-43A6-91EC-8B980312D00C}" destId="{991ADFB8-3985-4CD6-A679-A1FD73223B14}" srcOrd="0" destOrd="0" parTransId="{ACBDB666-F379-4C31-BDDD-690662CCE196}" sibTransId="{CE8E816F-F030-4698-A49A-7C72D35946B1}"/>
    <dgm:cxn modelId="{E2C89074-0768-46BF-9F66-64224A422B26}" type="presOf" srcId="{871CD290-E132-44A4-8752-6E0A70C0501D}" destId="{85E962E0-EAB9-43B6-A5D9-7BA93B8957E7}" srcOrd="0" destOrd="0" presId="urn:microsoft.com/office/officeart/2005/8/layout/hProcess7"/>
    <dgm:cxn modelId="{12086B75-518D-4BF1-966B-C816AEF60EF0}" type="presOf" srcId="{AF01FB66-9091-43A6-91EC-8B980312D00C}" destId="{A159C792-A852-42E2-92B0-37B6E99F8D1A}" srcOrd="0" destOrd="0" presId="urn:microsoft.com/office/officeart/2005/8/layout/hProcess7"/>
    <dgm:cxn modelId="{9D05735A-EFEA-485B-B0E1-64EE9453AA9D}" type="presOf" srcId="{2AABDD9D-B8B2-45B3-B603-2744333CB47D}" destId="{3FABAE9C-43E5-4687-83A3-C491C6DBE102}" srcOrd="0" destOrd="2" presId="urn:microsoft.com/office/officeart/2005/8/layout/hProcess7"/>
    <dgm:cxn modelId="{927A2D85-B56E-4FAE-8AC5-7B4C4A69E967}" type="presOf" srcId="{991ADFB8-3985-4CD6-A679-A1FD73223B14}" destId="{D062A89F-431B-4F72-931C-6A637879A44B}" srcOrd="1" destOrd="0" presId="urn:microsoft.com/office/officeart/2005/8/layout/hProcess7"/>
    <dgm:cxn modelId="{E294F989-977A-4176-BE1C-38104E2E3114}" srcId="{871CD290-E132-44A4-8752-6E0A70C0501D}" destId="{2AABDD9D-B8B2-45B3-B603-2744333CB47D}" srcOrd="2" destOrd="0" parTransId="{FC6B47F2-67F4-47E6-A9C7-92E118BBCFF3}" sibTransId="{4B10BF5B-F448-4CC0-B466-6E84B9448A4E}"/>
    <dgm:cxn modelId="{266DA08F-C1E9-4827-BA23-48C5901BFB58}" type="presOf" srcId="{EF0BADB6-C2D0-4F6F-801F-6FFEC9B1DD7F}" destId="{3FABAE9C-43E5-4687-83A3-C491C6DBE102}" srcOrd="0" destOrd="3" presId="urn:microsoft.com/office/officeart/2005/8/layout/hProcess7"/>
    <dgm:cxn modelId="{5D0FD4B0-421A-4DFB-9C0E-1F64F5E8C06F}" srcId="{AF01FB66-9091-43A6-91EC-8B980312D00C}" destId="{FBE8E8A0-4A3F-4100-92C3-F50BD9AD5E91}" srcOrd="2" destOrd="0" parTransId="{E30CC246-00A1-4B32-8892-8A57791246F0}" sibTransId="{7E92EF5A-3841-47D4-A1F2-C57AF623B1FC}"/>
    <dgm:cxn modelId="{1B1670B7-C3D5-4C86-87CF-1FE8A3876897}" type="presOf" srcId="{DB71319F-7A65-4CDB-A5A8-7AD5FD0C8529}" destId="{3FABAE9C-43E5-4687-83A3-C491C6DBE102}" srcOrd="0" destOrd="0" presId="urn:microsoft.com/office/officeart/2005/8/layout/hProcess7"/>
    <dgm:cxn modelId="{50697FCD-0DAF-4198-AFB5-FBAC1E11BD0F}" type="presOf" srcId="{991ADFB8-3985-4CD6-A679-A1FD73223B14}" destId="{E77CBC48-F8B2-4839-ABC0-C3B7635A6536}" srcOrd="0" destOrd="0" presId="urn:microsoft.com/office/officeart/2005/8/layout/hProcess7"/>
    <dgm:cxn modelId="{34126DCE-60B2-48DD-925B-9E3F23873F5B}" type="presOf" srcId="{3ADFC9F8-5269-410C-BDE9-82D9FB27F6AD}" destId="{2FE4711D-E858-4A04-B040-E6CF8FADED22}" srcOrd="0" destOrd="0" presId="urn:microsoft.com/office/officeart/2005/8/layout/hProcess7"/>
    <dgm:cxn modelId="{DF19EDF4-1DBE-43A0-A233-FD852D41FAB5}" type="presOf" srcId="{61E13077-41EF-41C5-B513-A665D4CCB078}" destId="{3FABAE9C-43E5-4687-83A3-C491C6DBE102}" srcOrd="0" destOrd="1" presId="urn:microsoft.com/office/officeart/2005/8/layout/hProcess7"/>
    <dgm:cxn modelId="{22E616F7-4621-477A-80B6-3CF7580495F4}" srcId="{871CD290-E132-44A4-8752-6E0A70C0501D}" destId="{EF0BADB6-C2D0-4F6F-801F-6FFEC9B1DD7F}" srcOrd="3" destOrd="0" parTransId="{BC48B200-2E00-447F-81E7-C8E4F0769398}" sibTransId="{292F47C7-1D33-4351-A4E1-4F0EAF80E0EF}"/>
    <dgm:cxn modelId="{D07E2CF7-0D58-4AAC-A364-CA7A0134F33B}" srcId="{871CD290-E132-44A4-8752-6E0A70C0501D}" destId="{DB71319F-7A65-4CDB-A5A8-7AD5FD0C8529}" srcOrd="0" destOrd="0" parTransId="{DF6D1BBD-4D8A-44D2-8EA3-BB3C11AB4AA2}" sibTransId="{DA9279ED-8B18-4F4D-9D95-12DD5964ACBF}"/>
    <dgm:cxn modelId="{D065D502-B189-4A6C-9E77-6B528179313A}" type="presParOf" srcId="{A159C792-A852-42E2-92B0-37B6E99F8D1A}" destId="{4ED12428-5991-4EB0-A77A-0BD92B3B80A3}" srcOrd="0" destOrd="0" presId="urn:microsoft.com/office/officeart/2005/8/layout/hProcess7"/>
    <dgm:cxn modelId="{5EEC5EE6-D478-42F2-B10F-EE977DA75FDD}" type="presParOf" srcId="{4ED12428-5991-4EB0-A77A-0BD92B3B80A3}" destId="{E77CBC48-F8B2-4839-ABC0-C3B7635A6536}" srcOrd="0" destOrd="0" presId="urn:microsoft.com/office/officeart/2005/8/layout/hProcess7"/>
    <dgm:cxn modelId="{F828B0F9-D842-4120-ACAD-46B288F4E41E}" type="presParOf" srcId="{4ED12428-5991-4EB0-A77A-0BD92B3B80A3}" destId="{D062A89F-431B-4F72-931C-6A637879A44B}" srcOrd="1" destOrd="0" presId="urn:microsoft.com/office/officeart/2005/8/layout/hProcess7"/>
    <dgm:cxn modelId="{855C471C-1ADD-4B4C-89F3-6D5B688F1174}" type="presParOf" srcId="{4ED12428-5991-4EB0-A77A-0BD92B3B80A3}" destId="{2FE4711D-E858-4A04-B040-E6CF8FADED22}" srcOrd="2" destOrd="0" presId="urn:microsoft.com/office/officeart/2005/8/layout/hProcess7"/>
    <dgm:cxn modelId="{BA0DD8EF-022E-4592-8995-904705C41F23}" type="presParOf" srcId="{A159C792-A852-42E2-92B0-37B6E99F8D1A}" destId="{5788625D-7BB3-4328-B9DE-0CE522602377}" srcOrd="1" destOrd="0" presId="urn:microsoft.com/office/officeart/2005/8/layout/hProcess7"/>
    <dgm:cxn modelId="{B270649F-CAA0-419B-8EE7-1DDC2F46C1C1}" type="presParOf" srcId="{A159C792-A852-42E2-92B0-37B6E99F8D1A}" destId="{8887346F-59C8-45CE-A490-5B4BD41E4A4C}" srcOrd="2" destOrd="0" presId="urn:microsoft.com/office/officeart/2005/8/layout/hProcess7"/>
    <dgm:cxn modelId="{9D1DC19B-86DC-45E7-A6CE-E11BACFAF4ED}" type="presParOf" srcId="{8887346F-59C8-45CE-A490-5B4BD41E4A4C}" destId="{CAD7962A-C385-4B3F-AB74-243B67D8C4EB}" srcOrd="0" destOrd="0" presId="urn:microsoft.com/office/officeart/2005/8/layout/hProcess7"/>
    <dgm:cxn modelId="{FC232510-2237-4AB5-A92F-74ED7DE3E929}" type="presParOf" srcId="{8887346F-59C8-45CE-A490-5B4BD41E4A4C}" destId="{FC91C1A0-C17A-4B1E-92F5-C732A939B86F}" srcOrd="1" destOrd="0" presId="urn:microsoft.com/office/officeart/2005/8/layout/hProcess7"/>
    <dgm:cxn modelId="{CE8B8A5C-3137-4528-9614-1741CD11873A}" type="presParOf" srcId="{8887346F-59C8-45CE-A490-5B4BD41E4A4C}" destId="{C217E939-18CF-4F3E-A866-64CAF1A71276}" srcOrd="2" destOrd="0" presId="urn:microsoft.com/office/officeart/2005/8/layout/hProcess7"/>
    <dgm:cxn modelId="{ED9E6AAA-4017-4F5C-B7F2-2B459084DDF6}" type="presParOf" srcId="{A159C792-A852-42E2-92B0-37B6E99F8D1A}" destId="{8E476A6D-B8E5-431A-B4F9-69A7E5F613A2}" srcOrd="3" destOrd="0" presId="urn:microsoft.com/office/officeart/2005/8/layout/hProcess7"/>
    <dgm:cxn modelId="{027D7380-750B-4F67-A21C-52A11C53F7C0}" type="presParOf" srcId="{A159C792-A852-42E2-92B0-37B6E99F8D1A}" destId="{EB6594E9-CE8A-4B4A-886F-84D8FBD38873}" srcOrd="4" destOrd="0" presId="urn:microsoft.com/office/officeart/2005/8/layout/hProcess7"/>
    <dgm:cxn modelId="{44C02D6E-4C3D-46E2-A1C5-3BE083E693D3}" type="presParOf" srcId="{EB6594E9-CE8A-4B4A-886F-84D8FBD38873}" destId="{85E962E0-EAB9-43B6-A5D9-7BA93B8957E7}" srcOrd="0" destOrd="0" presId="urn:microsoft.com/office/officeart/2005/8/layout/hProcess7"/>
    <dgm:cxn modelId="{0E898B4C-B3F8-4B5A-9B84-60AA9BD23C34}" type="presParOf" srcId="{EB6594E9-CE8A-4B4A-886F-84D8FBD38873}" destId="{1554969E-8CC4-46BC-883B-CE3013C0771E}" srcOrd="1" destOrd="0" presId="urn:microsoft.com/office/officeart/2005/8/layout/hProcess7"/>
    <dgm:cxn modelId="{070E21C7-0ECD-49BB-996E-5AB9002433F3}" type="presParOf" srcId="{EB6594E9-CE8A-4B4A-886F-84D8FBD38873}" destId="{3FABAE9C-43E5-4687-83A3-C491C6DBE102}" srcOrd="2" destOrd="0" presId="urn:microsoft.com/office/officeart/2005/8/layout/hProcess7"/>
    <dgm:cxn modelId="{612B7E1B-285E-4172-8A0B-2C9D23AB2853}" type="presParOf" srcId="{A159C792-A852-42E2-92B0-37B6E99F8D1A}" destId="{F7F5A549-DBC1-4E47-ACDE-60488B945BAE}" srcOrd="5" destOrd="0" presId="urn:microsoft.com/office/officeart/2005/8/layout/hProcess7"/>
    <dgm:cxn modelId="{0BD48130-89E3-46BD-9444-FD2003107EB5}" type="presParOf" srcId="{A159C792-A852-42E2-92B0-37B6E99F8D1A}" destId="{2C4BFAFF-9DE1-4C74-B460-D040BB155A1D}" srcOrd="6" destOrd="0" presId="urn:microsoft.com/office/officeart/2005/8/layout/hProcess7"/>
    <dgm:cxn modelId="{B58EE768-EABF-4AE8-8D92-78952AFEFA66}" type="presParOf" srcId="{2C4BFAFF-9DE1-4C74-B460-D040BB155A1D}" destId="{8288CC00-4925-4E18-B3A0-F7A886C32D17}" srcOrd="0" destOrd="0" presId="urn:microsoft.com/office/officeart/2005/8/layout/hProcess7"/>
    <dgm:cxn modelId="{953A36D1-11F9-4986-9B22-02C775625934}" type="presParOf" srcId="{2C4BFAFF-9DE1-4C74-B460-D040BB155A1D}" destId="{B75F572C-6185-460F-BF9F-4743C385D968}" srcOrd="1" destOrd="0" presId="urn:microsoft.com/office/officeart/2005/8/layout/hProcess7"/>
    <dgm:cxn modelId="{8D3B0BF2-AEE2-4DA7-960A-5D9BA7043F04}" type="presParOf" srcId="{2C4BFAFF-9DE1-4C74-B460-D040BB155A1D}" destId="{3D1FE55B-20E2-4A4C-AF6B-F14129D92C3E}" srcOrd="2" destOrd="0" presId="urn:microsoft.com/office/officeart/2005/8/layout/hProcess7"/>
    <dgm:cxn modelId="{88931630-DA54-452A-A811-A429F3F45700}" type="presParOf" srcId="{A159C792-A852-42E2-92B0-37B6E99F8D1A}" destId="{8525D6B3-3B3A-4C81-B4B9-4CF539960FC3}" srcOrd="7" destOrd="0" presId="urn:microsoft.com/office/officeart/2005/8/layout/hProcess7"/>
    <dgm:cxn modelId="{F081B975-77FB-4D34-BE21-479F5F6E6A00}" type="presParOf" srcId="{A159C792-A852-42E2-92B0-37B6E99F8D1A}" destId="{3F895C45-4ECC-4982-8B32-4B2E65E623E8}" srcOrd="8" destOrd="0" presId="urn:microsoft.com/office/officeart/2005/8/layout/hProcess7"/>
    <dgm:cxn modelId="{A3767364-CDA2-4E73-A021-32CFE90D8CA4}" type="presParOf" srcId="{3F895C45-4ECC-4982-8B32-4B2E65E623E8}" destId="{50E0CB14-D085-415B-8D8F-E1EBEEB5841E}" srcOrd="0" destOrd="0" presId="urn:microsoft.com/office/officeart/2005/8/layout/hProcess7"/>
    <dgm:cxn modelId="{063D6085-66D6-4D60-97DE-91A21B270B39}" type="presParOf" srcId="{3F895C45-4ECC-4982-8B32-4B2E65E623E8}" destId="{157B1F85-D1D6-47E5-9E93-CBEC1F3D9493}" srcOrd="1" destOrd="0" presId="urn:microsoft.com/office/officeart/2005/8/layout/hProcess7"/>
    <dgm:cxn modelId="{C854B343-C107-4068-A87A-E16348CB676E}" type="presParOf" srcId="{3F895C45-4ECC-4982-8B32-4B2E65E623E8}" destId="{827A221E-D9FC-4B74-B14A-537F0F1A5F24}"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E558CE-5C6F-4D59-8D7C-77C4C3F0473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AU"/>
        </a:p>
      </dgm:t>
    </dgm:pt>
    <dgm:pt modelId="{BE9F9227-7E8B-49D1-A3CD-49BB99BB28D7}">
      <dgm:prSet phldrT="[Text]"/>
      <dgm:spPr/>
      <dgm:t>
        <a:bodyPr/>
        <a:lstStyle/>
        <a:p>
          <a:r>
            <a:rPr lang="en-US">
              <a:solidFill>
                <a:schemeClr val="bg1"/>
              </a:solidFill>
            </a:rPr>
            <a:t>Discussion Paper</a:t>
          </a:r>
          <a:endParaRPr lang="en-AU"/>
        </a:p>
      </dgm:t>
    </dgm:pt>
    <dgm:pt modelId="{83B7BE11-BDE3-4694-BC44-00A8FD3A31D9}" type="parTrans" cxnId="{CFB1DB49-0255-42A0-9B6C-4055AAFE910B}">
      <dgm:prSet/>
      <dgm:spPr/>
      <dgm:t>
        <a:bodyPr/>
        <a:lstStyle/>
        <a:p>
          <a:endParaRPr lang="en-AU"/>
        </a:p>
      </dgm:t>
    </dgm:pt>
    <dgm:pt modelId="{A74CAEAE-0B4A-400E-B42A-8310B620AADE}" type="sibTrans" cxnId="{CFB1DB49-0255-42A0-9B6C-4055AAFE910B}">
      <dgm:prSet/>
      <dgm:spPr/>
      <dgm:t>
        <a:bodyPr/>
        <a:lstStyle/>
        <a:p>
          <a:endParaRPr lang="en-AU"/>
        </a:p>
      </dgm:t>
    </dgm:pt>
    <dgm:pt modelId="{8016B246-2670-4F72-920B-A63A03CD386D}">
      <dgm:prSet/>
      <dgm:spPr/>
      <dgm:t>
        <a:bodyPr/>
        <a:lstStyle/>
        <a:p>
          <a:r>
            <a:rPr lang="en-US">
              <a:solidFill>
                <a:schemeClr val="bg1"/>
              </a:solidFill>
            </a:rPr>
            <a:t>Initial SDL Assessments</a:t>
          </a:r>
        </a:p>
      </dgm:t>
    </dgm:pt>
    <dgm:pt modelId="{AE297C34-CD61-45C9-A517-21743610657A}" type="parTrans" cxnId="{DE8333B5-B235-4761-B667-ECD88612EE0F}">
      <dgm:prSet/>
      <dgm:spPr/>
      <dgm:t>
        <a:bodyPr/>
        <a:lstStyle/>
        <a:p>
          <a:endParaRPr lang="en-AU"/>
        </a:p>
      </dgm:t>
    </dgm:pt>
    <dgm:pt modelId="{93EA96B6-DC29-485F-976A-31F983355DC9}" type="sibTrans" cxnId="{DE8333B5-B235-4761-B667-ECD88612EE0F}">
      <dgm:prSet/>
      <dgm:spPr/>
      <dgm:t>
        <a:bodyPr/>
        <a:lstStyle/>
        <a:p>
          <a:endParaRPr lang="en-AU"/>
        </a:p>
      </dgm:t>
    </dgm:pt>
    <dgm:pt modelId="{7C14D8AB-817C-41DD-8837-C90E66B7679B}">
      <dgm:prSet/>
      <dgm:spPr/>
      <dgm:t>
        <a:bodyPr/>
        <a:lstStyle/>
        <a:p>
          <a:r>
            <a:rPr lang="en-US">
              <a:solidFill>
                <a:schemeClr val="bg1"/>
              </a:solidFill>
            </a:rPr>
            <a:t>SDL Assessment Framework</a:t>
          </a:r>
        </a:p>
      </dgm:t>
    </dgm:pt>
    <dgm:pt modelId="{E3A17599-024E-4C73-9CB4-E56B39D053CE}" type="parTrans" cxnId="{2190F5E3-ABFA-437F-8CF4-FBE668061965}">
      <dgm:prSet/>
      <dgm:spPr/>
      <dgm:t>
        <a:bodyPr/>
        <a:lstStyle/>
        <a:p>
          <a:endParaRPr lang="en-AU"/>
        </a:p>
      </dgm:t>
    </dgm:pt>
    <dgm:pt modelId="{322A1CC7-E666-497F-8CD7-68236BBE6861}" type="sibTrans" cxnId="{2190F5E3-ABFA-437F-8CF4-FBE668061965}">
      <dgm:prSet/>
      <dgm:spPr/>
      <dgm:t>
        <a:bodyPr/>
        <a:lstStyle/>
        <a:p>
          <a:endParaRPr lang="en-AU"/>
        </a:p>
      </dgm:t>
    </dgm:pt>
    <dgm:pt modelId="{61DED45B-AC8D-432A-96D2-4B87259EE28E}">
      <dgm:prSet/>
      <dgm:spPr/>
      <dgm:t>
        <a:bodyPr/>
        <a:lstStyle/>
        <a:p>
          <a:r>
            <a:rPr lang="en-US">
              <a:solidFill>
                <a:schemeClr val="bg1"/>
              </a:solidFill>
            </a:rPr>
            <a:t>Menindee Technical Report</a:t>
          </a:r>
        </a:p>
      </dgm:t>
    </dgm:pt>
    <dgm:pt modelId="{01C546A9-87B8-4768-B1CE-0C70BCD05E05}" type="parTrans" cxnId="{A4E7E6C9-9752-4B5D-B19B-05F630C8CB79}">
      <dgm:prSet/>
      <dgm:spPr/>
      <dgm:t>
        <a:bodyPr/>
        <a:lstStyle/>
        <a:p>
          <a:endParaRPr lang="en-AU"/>
        </a:p>
      </dgm:t>
    </dgm:pt>
    <dgm:pt modelId="{37B3485B-F393-4228-AE9F-2381348BC4B2}" type="sibTrans" cxnId="{A4E7E6C9-9752-4B5D-B19B-05F630C8CB79}">
      <dgm:prSet/>
      <dgm:spPr/>
      <dgm:t>
        <a:bodyPr/>
        <a:lstStyle/>
        <a:p>
          <a:endParaRPr lang="en-AU"/>
        </a:p>
      </dgm:t>
    </dgm:pt>
    <dgm:pt modelId="{BFC5B2B8-5A24-4A31-A2D5-DFF84CABFA03}">
      <dgm:prSet/>
      <dgm:spPr/>
      <dgm:t>
        <a:bodyPr/>
        <a:lstStyle/>
        <a:p>
          <a:r>
            <a:rPr lang="en-US" err="1">
              <a:solidFill>
                <a:schemeClr val="bg1"/>
              </a:solidFill>
            </a:rPr>
            <a:t>Menindee</a:t>
          </a:r>
          <a:r>
            <a:rPr lang="en-US">
              <a:solidFill>
                <a:schemeClr val="bg1"/>
              </a:solidFill>
            </a:rPr>
            <a:t> Issues Paper</a:t>
          </a:r>
        </a:p>
      </dgm:t>
    </dgm:pt>
    <dgm:pt modelId="{CA08CF32-2032-44AE-86DF-73AE8578AD2C}" type="parTrans" cxnId="{84BC3588-0FE0-4C03-8041-565F7D9571EB}">
      <dgm:prSet/>
      <dgm:spPr/>
      <dgm:t>
        <a:bodyPr/>
        <a:lstStyle/>
        <a:p>
          <a:endParaRPr lang="en-AU"/>
        </a:p>
      </dgm:t>
    </dgm:pt>
    <dgm:pt modelId="{94F91756-DDA6-4412-8276-6DB1569F3BA3}" type="sibTrans" cxnId="{84BC3588-0FE0-4C03-8041-565F7D9571EB}">
      <dgm:prSet/>
      <dgm:spPr/>
      <dgm:t>
        <a:bodyPr/>
        <a:lstStyle/>
        <a:p>
          <a:endParaRPr lang="en-AU"/>
        </a:p>
      </dgm:t>
    </dgm:pt>
    <dgm:pt modelId="{3BA155E6-D769-4412-8077-F31EC0953E76}" type="pres">
      <dgm:prSet presAssocID="{FFE558CE-5C6F-4D59-8D7C-77C4C3F0473D}" presName="diagram" presStyleCnt="0">
        <dgm:presLayoutVars>
          <dgm:dir/>
          <dgm:resizeHandles val="exact"/>
        </dgm:presLayoutVars>
      </dgm:prSet>
      <dgm:spPr/>
    </dgm:pt>
    <dgm:pt modelId="{424C32BE-53E6-4A23-ACD9-D18AC8E41B44}" type="pres">
      <dgm:prSet presAssocID="{BE9F9227-7E8B-49D1-A3CD-49BB99BB28D7}" presName="node" presStyleLbl="node1" presStyleIdx="0" presStyleCnt="5">
        <dgm:presLayoutVars>
          <dgm:bulletEnabled val="1"/>
        </dgm:presLayoutVars>
      </dgm:prSet>
      <dgm:spPr/>
    </dgm:pt>
    <dgm:pt modelId="{B2AA2E0B-25EC-4243-AA1D-0B9A0823C05B}" type="pres">
      <dgm:prSet presAssocID="{A74CAEAE-0B4A-400E-B42A-8310B620AADE}" presName="sibTrans" presStyleCnt="0"/>
      <dgm:spPr/>
    </dgm:pt>
    <dgm:pt modelId="{64A73FAC-990E-472F-9ACB-2552971379CE}" type="pres">
      <dgm:prSet presAssocID="{8016B246-2670-4F72-920B-A63A03CD386D}" presName="node" presStyleLbl="node1" presStyleIdx="1" presStyleCnt="5">
        <dgm:presLayoutVars>
          <dgm:bulletEnabled val="1"/>
        </dgm:presLayoutVars>
      </dgm:prSet>
      <dgm:spPr/>
    </dgm:pt>
    <dgm:pt modelId="{7193B8DC-AA07-494D-84CB-DBB38372F425}" type="pres">
      <dgm:prSet presAssocID="{93EA96B6-DC29-485F-976A-31F983355DC9}" presName="sibTrans" presStyleCnt="0"/>
      <dgm:spPr/>
    </dgm:pt>
    <dgm:pt modelId="{C78E4574-DC32-465D-AC00-DB3ACF54534C}" type="pres">
      <dgm:prSet presAssocID="{7C14D8AB-817C-41DD-8837-C90E66B7679B}" presName="node" presStyleLbl="node1" presStyleIdx="2" presStyleCnt="5">
        <dgm:presLayoutVars>
          <dgm:bulletEnabled val="1"/>
        </dgm:presLayoutVars>
      </dgm:prSet>
      <dgm:spPr/>
    </dgm:pt>
    <dgm:pt modelId="{6CC47BEF-4337-4204-A43F-B31792784D11}" type="pres">
      <dgm:prSet presAssocID="{322A1CC7-E666-497F-8CD7-68236BBE6861}" presName="sibTrans" presStyleCnt="0"/>
      <dgm:spPr/>
    </dgm:pt>
    <dgm:pt modelId="{11178955-509B-45A0-85B1-D0BCBE4C6C76}" type="pres">
      <dgm:prSet presAssocID="{61DED45B-AC8D-432A-96D2-4B87259EE28E}" presName="node" presStyleLbl="node1" presStyleIdx="3" presStyleCnt="5">
        <dgm:presLayoutVars>
          <dgm:bulletEnabled val="1"/>
        </dgm:presLayoutVars>
      </dgm:prSet>
      <dgm:spPr/>
    </dgm:pt>
    <dgm:pt modelId="{C09033C9-A1A9-4246-8A7D-7F668B0D3568}" type="pres">
      <dgm:prSet presAssocID="{37B3485B-F393-4228-AE9F-2381348BC4B2}" presName="sibTrans" presStyleCnt="0"/>
      <dgm:spPr/>
    </dgm:pt>
    <dgm:pt modelId="{2E06C73B-9404-4F89-A6DB-4A27023C44EE}" type="pres">
      <dgm:prSet presAssocID="{BFC5B2B8-5A24-4A31-A2D5-DFF84CABFA03}" presName="node" presStyleLbl="node1" presStyleIdx="4" presStyleCnt="5">
        <dgm:presLayoutVars>
          <dgm:bulletEnabled val="1"/>
        </dgm:presLayoutVars>
      </dgm:prSet>
      <dgm:spPr/>
    </dgm:pt>
  </dgm:ptLst>
  <dgm:cxnLst>
    <dgm:cxn modelId="{C3847A0F-5141-401A-A1E8-0D9646ADA024}" type="presOf" srcId="{8016B246-2670-4F72-920B-A63A03CD386D}" destId="{64A73FAC-990E-472F-9ACB-2552971379CE}" srcOrd="0" destOrd="0" presId="urn:microsoft.com/office/officeart/2005/8/layout/default"/>
    <dgm:cxn modelId="{8CC2EE0F-A6AB-40BB-B255-A2E8BE3DBC6E}" type="presOf" srcId="{7C14D8AB-817C-41DD-8837-C90E66B7679B}" destId="{C78E4574-DC32-465D-AC00-DB3ACF54534C}" srcOrd="0" destOrd="0" presId="urn:microsoft.com/office/officeart/2005/8/layout/default"/>
    <dgm:cxn modelId="{BAC82F26-345F-4CD0-939B-83D2BF5B5364}" type="presOf" srcId="{FFE558CE-5C6F-4D59-8D7C-77C4C3F0473D}" destId="{3BA155E6-D769-4412-8077-F31EC0953E76}" srcOrd="0" destOrd="0" presId="urn:microsoft.com/office/officeart/2005/8/layout/default"/>
    <dgm:cxn modelId="{CFB1DB49-0255-42A0-9B6C-4055AAFE910B}" srcId="{FFE558CE-5C6F-4D59-8D7C-77C4C3F0473D}" destId="{BE9F9227-7E8B-49D1-A3CD-49BB99BB28D7}" srcOrd="0" destOrd="0" parTransId="{83B7BE11-BDE3-4694-BC44-00A8FD3A31D9}" sibTransId="{A74CAEAE-0B4A-400E-B42A-8310B620AADE}"/>
    <dgm:cxn modelId="{84BC3588-0FE0-4C03-8041-565F7D9571EB}" srcId="{FFE558CE-5C6F-4D59-8D7C-77C4C3F0473D}" destId="{BFC5B2B8-5A24-4A31-A2D5-DFF84CABFA03}" srcOrd="4" destOrd="0" parTransId="{CA08CF32-2032-44AE-86DF-73AE8578AD2C}" sibTransId="{94F91756-DDA6-4412-8276-6DB1569F3BA3}"/>
    <dgm:cxn modelId="{ECEBAC96-0863-4E3F-92EE-0AD9BAE35B3C}" type="presOf" srcId="{BE9F9227-7E8B-49D1-A3CD-49BB99BB28D7}" destId="{424C32BE-53E6-4A23-ACD9-D18AC8E41B44}" srcOrd="0" destOrd="0" presId="urn:microsoft.com/office/officeart/2005/8/layout/default"/>
    <dgm:cxn modelId="{DE8333B5-B235-4761-B667-ECD88612EE0F}" srcId="{FFE558CE-5C6F-4D59-8D7C-77C4C3F0473D}" destId="{8016B246-2670-4F72-920B-A63A03CD386D}" srcOrd="1" destOrd="0" parTransId="{AE297C34-CD61-45C9-A517-21743610657A}" sibTransId="{93EA96B6-DC29-485F-976A-31F983355DC9}"/>
    <dgm:cxn modelId="{A4E7E6C9-9752-4B5D-B19B-05F630C8CB79}" srcId="{FFE558CE-5C6F-4D59-8D7C-77C4C3F0473D}" destId="{61DED45B-AC8D-432A-96D2-4B87259EE28E}" srcOrd="3" destOrd="0" parTransId="{01C546A9-87B8-4768-B1CE-0C70BCD05E05}" sibTransId="{37B3485B-F393-4228-AE9F-2381348BC4B2}"/>
    <dgm:cxn modelId="{ECB52DE3-425F-4DDA-80A1-4816C4D71F6B}" type="presOf" srcId="{61DED45B-AC8D-432A-96D2-4B87259EE28E}" destId="{11178955-509B-45A0-85B1-D0BCBE4C6C76}" srcOrd="0" destOrd="0" presId="urn:microsoft.com/office/officeart/2005/8/layout/default"/>
    <dgm:cxn modelId="{2190F5E3-ABFA-437F-8CF4-FBE668061965}" srcId="{FFE558CE-5C6F-4D59-8D7C-77C4C3F0473D}" destId="{7C14D8AB-817C-41DD-8837-C90E66B7679B}" srcOrd="2" destOrd="0" parTransId="{E3A17599-024E-4C73-9CB4-E56B39D053CE}" sibTransId="{322A1CC7-E666-497F-8CD7-68236BBE6861}"/>
    <dgm:cxn modelId="{B5D431F6-DD91-4B88-9534-2942DFF680B7}" type="presOf" srcId="{BFC5B2B8-5A24-4A31-A2D5-DFF84CABFA03}" destId="{2E06C73B-9404-4F89-A6DB-4A27023C44EE}" srcOrd="0" destOrd="0" presId="urn:microsoft.com/office/officeart/2005/8/layout/default"/>
    <dgm:cxn modelId="{276D5016-F494-41F6-9AD6-9C01BA0880F8}" type="presParOf" srcId="{3BA155E6-D769-4412-8077-F31EC0953E76}" destId="{424C32BE-53E6-4A23-ACD9-D18AC8E41B44}" srcOrd="0" destOrd="0" presId="urn:microsoft.com/office/officeart/2005/8/layout/default"/>
    <dgm:cxn modelId="{619D9AE3-251E-44E9-A5D5-5188746E7ACA}" type="presParOf" srcId="{3BA155E6-D769-4412-8077-F31EC0953E76}" destId="{B2AA2E0B-25EC-4243-AA1D-0B9A0823C05B}" srcOrd="1" destOrd="0" presId="urn:microsoft.com/office/officeart/2005/8/layout/default"/>
    <dgm:cxn modelId="{5E57BCE2-AB6B-4014-91BF-12EF39411B13}" type="presParOf" srcId="{3BA155E6-D769-4412-8077-F31EC0953E76}" destId="{64A73FAC-990E-472F-9ACB-2552971379CE}" srcOrd="2" destOrd="0" presId="urn:microsoft.com/office/officeart/2005/8/layout/default"/>
    <dgm:cxn modelId="{41A15AB6-B471-4A1B-A550-05814A9F47EC}" type="presParOf" srcId="{3BA155E6-D769-4412-8077-F31EC0953E76}" destId="{7193B8DC-AA07-494D-84CB-DBB38372F425}" srcOrd="3" destOrd="0" presId="urn:microsoft.com/office/officeart/2005/8/layout/default"/>
    <dgm:cxn modelId="{AB53B7C8-F8A3-4F11-9F0A-DD936DD4C24E}" type="presParOf" srcId="{3BA155E6-D769-4412-8077-F31EC0953E76}" destId="{C78E4574-DC32-465D-AC00-DB3ACF54534C}" srcOrd="4" destOrd="0" presId="urn:microsoft.com/office/officeart/2005/8/layout/default"/>
    <dgm:cxn modelId="{159ECF78-7090-4426-AB68-4B4457631AC1}" type="presParOf" srcId="{3BA155E6-D769-4412-8077-F31EC0953E76}" destId="{6CC47BEF-4337-4204-A43F-B31792784D11}" srcOrd="5" destOrd="0" presId="urn:microsoft.com/office/officeart/2005/8/layout/default"/>
    <dgm:cxn modelId="{ED6E9E06-B877-4840-BC74-C695329A5CD4}" type="presParOf" srcId="{3BA155E6-D769-4412-8077-F31EC0953E76}" destId="{11178955-509B-45A0-85B1-D0BCBE4C6C76}" srcOrd="6" destOrd="0" presId="urn:microsoft.com/office/officeart/2005/8/layout/default"/>
    <dgm:cxn modelId="{A41B2AC3-8816-4588-8DBB-595738EE6491}" type="presParOf" srcId="{3BA155E6-D769-4412-8077-F31EC0953E76}" destId="{C09033C9-A1A9-4246-8A7D-7F668B0D3568}" srcOrd="7" destOrd="0" presId="urn:microsoft.com/office/officeart/2005/8/layout/default"/>
    <dgm:cxn modelId="{E9FF360C-9CF2-442B-BB35-F3B318918AB8}" type="presParOf" srcId="{3BA155E6-D769-4412-8077-F31EC0953E76}" destId="{2E06C73B-9404-4F89-A6DB-4A27023C44EE}"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621C4EB-FB8A-444E-A539-17AA0BF562D2}" type="doc">
      <dgm:prSet loTypeId="urn:microsoft.com/office/officeart/2005/8/layout/hierarchy1" loCatId="hierarchy" qsTypeId="urn:microsoft.com/office/officeart/2005/8/quickstyle/simple1" qsCatId="simple" csTypeId="urn:microsoft.com/office/officeart/2005/8/colors/colorful1" csCatId="colorful"/>
      <dgm:spPr/>
      <dgm:t>
        <a:bodyPr/>
        <a:lstStyle/>
        <a:p>
          <a:endParaRPr lang="en-US"/>
        </a:p>
      </dgm:t>
    </dgm:pt>
    <dgm:pt modelId="{039088E8-2B65-4635-AB02-E31F1CF9A1F7}">
      <dgm:prSet/>
      <dgm:spPr/>
      <dgm:t>
        <a:bodyPr/>
        <a:lstStyle/>
        <a:p>
          <a:pPr>
            <a:lnSpc>
              <a:spcPct val="100000"/>
            </a:lnSpc>
          </a:pPr>
          <a:r>
            <a:rPr lang="en-AU" b="1"/>
            <a:t>No more water from agriculture (by any means) </a:t>
          </a:r>
          <a:endParaRPr lang="en-US"/>
        </a:p>
      </dgm:t>
    </dgm:pt>
    <dgm:pt modelId="{31508950-99DA-45EF-AB31-9B02F3202F7A}" type="parTrans" cxnId="{BCCAFE9C-461E-4373-9EED-5B3E8B1AFBE6}">
      <dgm:prSet/>
      <dgm:spPr/>
      <dgm:t>
        <a:bodyPr/>
        <a:lstStyle/>
        <a:p>
          <a:endParaRPr lang="en-US"/>
        </a:p>
      </dgm:t>
    </dgm:pt>
    <dgm:pt modelId="{3BDA0785-8B0F-444C-BD39-8A7A2ED11688}" type="sibTrans" cxnId="{BCCAFE9C-461E-4373-9EED-5B3E8B1AFBE6}">
      <dgm:prSet/>
      <dgm:spPr/>
      <dgm:t>
        <a:bodyPr/>
        <a:lstStyle/>
        <a:p>
          <a:endParaRPr lang="en-US"/>
        </a:p>
      </dgm:t>
    </dgm:pt>
    <dgm:pt modelId="{EB6EF789-57B1-4D73-B413-6D6737C94D58}">
      <dgm:prSet/>
      <dgm:spPr/>
      <dgm:t>
        <a:bodyPr/>
        <a:lstStyle/>
        <a:p>
          <a:pPr>
            <a:lnSpc>
              <a:spcPct val="100000"/>
            </a:lnSpc>
          </a:pPr>
          <a:r>
            <a:rPr lang="en-AU" b="1"/>
            <a:t>Future Basin Plan focus on improving managing what water has been acquired</a:t>
          </a:r>
          <a:endParaRPr lang="en-US"/>
        </a:p>
      </dgm:t>
    </dgm:pt>
    <dgm:pt modelId="{F53BC2D9-E16F-4F7E-BB27-27BE4463236E}" type="parTrans" cxnId="{02B20BCB-D8EA-4C2C-A233-4884354DA4DB}">
      <dgm:prSet/>
      <dgm:spPr/>
      <dgm:t>
        <a:bodyPr/>
        <a:lstStyle/>
        <a:p>
          <a:endParaRPr lang="en-US"/>
        </a:p>
      </dgm:t>
    </dgm:pt>
    <dgm:pt modelId="{22F2C695-7E11-45B9-B5D0-3D4E8B0D5DC0}" type="sibTrans" cxnId="{02B20BCB-D8EA-4C2C-A233-4884354DA4DB}">
      <dgm:prSet/>
      <dgm:spPr/>
      <dgm:t>
        <a:bodyPr/>
        <a:lstStyle/>
        <a:p>
          <a:endParaRPr lang="en-US"/>
        </a:p>
      </dgm:t>
    </dgm:pt>
    <dgm:pt modelId="{EEC4A7D5-7286-4E7B-A324-40E8A5D1CD0E}" type="pres">
      <dgm:prSet presAssocID="{E621C4EB-FB8A-444E-A539-17AA0BF562D2}" presName="hierChild1" presStyleCnt="0">
        <dgm:presLayoutVars>
          <dgm:chPref val="1"/>
          <dgm:dir/>
          <dgm:animOne val="branch"/>
          <dgm:animLvl val="lvl"/>
          <dgm:resizeHandles/>
        </dgm:presLayoutVars>
      </dgm:prSet>
      <dgm:spPr/>
    </dgm:pt>
    <dgm:pt modelId="{4884FDE6-CA76-46A6-8DD5-F6EAB012452B}" type="pres">
      <dgm:prSet presAssocID="{039088E8-2B65-4635-AB02-E31F1CF9A1F7}" presName="hierRoot1" presStyleCnt="0"/>
      <dgm:spPr/>
    </dgm:pt>
    <dgm:pt modelId="{9FD1160C-54D4-4EDC-9568-762CB426B11D}" type="pres">
      <dgm:prSet presAssocID="{039088E8-2B65-4635-AB02-E31F1CF9A1F7}" presName="composite" presStyleCnt="0"/>
      <dgm:spPr/>
    </dgm:pt>
    <dgm:pt modelId="{BDDA8D41-79D6-4E9C-AC42-1C8DCE1EA329}" type="pres">
      <dgm:prSet presAssocID="{039088E8-2B65-4635-AB02-E31F1CF9A1F7}" presName="background" presStyleLbl="node0" presStyleIdx="0" presStyleCnt="2"/>
      <dgm:spPr/>
    </dgm:pt>
    <dgm:pt modelId="{B26A73A9-542A-4B86-971E-899F64F8FEF8}" type="pres">
      <dgm:prSet presAssocID="{039088E8-2B65-4635-AB02-E31F1CF9A1F7}" presName="text" presStyleLbl="fgAcc0" presStyleIdx="0" presStyleCnt="2">
        <dgm:presLayoutVars>
          <dgm:chPref val="3"/>
        </dgm:presLayoutVars>
      </dgm:prSet>
      <dgm:spPr/>
    </dgm:pt>
    <dgm:pt modelId="{9A8A29B6-7084-431E-A356-6B0CA2018402}" type="pres">
      <dgm:prSet presAssocID="{039088E8-2B65-4635-AB02-E31F1CF9A1F7}" presName="hierChild2" presStyleCnt="0"/>
      <dgm:spPr/>
    </dgm:pt>
    <dgm:pt modelId="{A2CE8CF9-A4FE-4F3C-A403-22DF90350F33}" type="pres">
      <dgm:prSet presAssocID="{EB6EF789-57B1-4D73-B413-6D6737C94D58}" presName="hierRoot1" presStyleCnt="0"/>
      <dgm:spPr/>
    </dgm:pt>
    <dgm:pt modelId="{F63AC9B5-ED1F-4386-A811-854EA1F93B62}" type="pres">
      <dgm:prSet presAssocID="{EB6EF789-57B1-4D73-B413-6D6737C94D58}" presName="composite" presStyleCnt="0"/>
      <dgm:spPr/>
    </dgm:pt>
    <dgm:pt modelId="{D70BA9B6-045B-4795-98ED-8C7E47692712}" type="pres">
      <dgm:prSet presAssocID="{EB6EF789-57B1-4D73-B413-6D6737C94D58}" presName="background" presStyleLbl="node0" presStyleIdx="1" presStyleCnt="2"/>
      <dgm:spPr/>
    </dgm:pt>
    <dgm:pt modelId="{F7BC91A2-DC77-43FE-BE33-BF749566FAD6}" type="pres">
      <dgm:prSet presAssocID="{EB6EF789-57B1-4D73-B413-6D6737C94D58}" presName="text" presStyleLbl="fgAcc0" presStyleIdx="1" presStyleCnt="2">
        <dgm:presLayoutVars>
          <dgm:chPref val="3"/>
        </dgm:presLayoutVars>
      </dgm:prSet>
      <dgm:spPr/>
    </dgm:pt>
    <dgm:pt modelId="{949144E9-A3BE-41A8-85DA-AC1F9846E055}" type="pres">
      <dgm:prSet presAssocID="{EB6EF789-57B1-4D73-B413-6D6737C94D58}" presName="hierChild2" presStyleCnt="0"/>
      <dgm:spPr/>
    </dgm:pt>
  </dgm:ptLst>
  <dgm:cxnLst>
    <dgm:cxn modelId="{35B9D121-55CA-4E2F-AD43-10DC2F22195F}" type="presOf" srcId="{EB6EF789-57B1-4D73-B413-6D6737C94D58}" destId="{F7BC91A2-DC77-43FE-BE33-BF749566FAD6}" srcOrd="0" destOrd="0" presId="urn:microsoft.com/office/officeart/2005/8/layout/hierarchy1"/>
    <dgm:cxn modelId="{7AEA5285-72EC-4AA3-999A-E786982C76BD}" type="presOf" srcId="{E621C4EB-FB8A-444E-A539-17AA0BF562D2}" destId="{EEC4A7D5-7286-4E7B-A324-40E8A5D1CD0E}" srcOrd="0" destOrd="0" presId="urn:microsoft.com/office/officeart/2005/8/layout/hierarchy1"/>
    <dgm:cxn modelId="{DCCCF68F-E1A2-47F7-AAEC-B4AA7CBB3F3C}" type="presOf" srcId="{039088E8-2B65-4635-AB02-E31F1CF9A1F7}" destId="{B26A73A9-542A-4B86-971E-899F64F8FEF8}" srcOrd="0" destOrd="0" presId="urn:microsoft.com/office/officeart/2005/8/layout/hierarchy1"/>
    <dgm:cxn modelId="{BCCAFE9C-461E-4373-9EED-5B3E8B1AFBE6}" srcId="{E621C4EB-FB8A-444E-A539-17AA0BF562D2}" destId="{039088E8-2B65-4635-AB02-E31F1CF9A1F7}" srcOrd="0" destOrd="0" parTransId="{31508950-99DA-45EF-AB31-9B02F3202F7A}" sibTransId="{3BDA0785-8B0F-444C-BD39-8A7A2ED11688}"/>
    <dgm:cxn modelId="{02B20BCB-D8EA-4C2C-A233-4884354DA4DB}" srcId="{E621C4EB-FB8A-444E-A539-17AA0BF562D2}" destId="{EB6EF789-57B1-4D73-B413-6D6737C94D58}" srcOrd="1" destOrd="0" parTransId="{F53BC2D9-E16F-4F7E-BB27-27BE4463236E}" sibTransId="{22F2C695-7E11-45B9-B5D0-3D4E8B0D5DC0}"/>
    <dgm:cxn modelId="{A23D1CD8-785D-4186-9383-1492D267A4F6}" type="presParOf" srcId="{EEC4A7D5-7286-4E7B-A324-40E8A5D1CD0E}" destId="{4884FDE6-CA76-46A6-8DD5-F6EAB012452B}" srcOrd="0" destOrd="0" presId="urn:microsoft.com/office/officeart/2005/8/layout/hierarchy1"/>
    <dgm:cxn modelId="{F0E33056-F731-43A0-B3BA-726F014F7E9F}" type="presParOf" srcId="{4884FDE6-CA76-46A6-8DD5-F6EAB012452B}" destId="{9FD1160C-54D4-4EDC-9568-762CB426B11D}" srcOrd="0" destOrd="0" presId="urn:microsoft.com/office/officeart/2005/8/layout/hierarchy1"/>
    <dgm:cxn modelId="{9BBF9C9C-3B97-4E76-8BF8-63D410764244}" type="presParOf" srcId="{9FD1160C-54D4-4EDC-9568-762CB426B11D}" destId="{BDDA8D41-79D6-4E9C-AC42-1C8DCE1EA329}" srcOrd="0" destOrd="0" presId="urn:microsoft.com/office/officeart/2005/8/layout/hierarchy1"/>
    <dgm:cxn modelId="{D24A7310-29E1-48A8-970D-F59845A17013}" type="presParOf" srcId="{9FD1160C-54D4-4EDC-9568-762CB426B11D}" destId="{B26A73A9-542A-4B86-971E-899F64F8FEF8}" srcOrd="1" destOrd="0" presId="urn:microsoft.com/office/officeart/2005/8/layout/hierarchy1"/>
    <dgm:cxn modelId="{D87B493E-3025-4326-90EC-A3FADC0898FF}" type="presParOf" srcId="{4884FDE6-CA76-46A6-8DD5-F6EAB012452B}" destId="{9A8A29B6-7084-431E-A356-6B0CA2018402}" srcOrd="1" destOrd="0" presId="urn:microsoft.com/office/officeart/2005/8/layout/hierarchy1"/>
    <dgm:cxn modelId="{97CE4DEB-AFC9-4935-80BB-F2E8FA3C9B8D}" type="presParOf" srcId="{EEC4A7D5-7286-4E7B-A324-40E8A5D1CD0E}" destId="{A2CE8CF9-A4FE-4F3C-A403-22DF90350F33}" srcOrd="1" destOrd="0" presId="urn:microsoft.com/office/officeart/2005/8/layout/hierarchy1"/>
    <dgm:cxn modelId="{9B7DD572-DCAE-412E-969A-411C9085417A}" type="presParOf" srcId="{A2CE8CF9-A4FE-4F3C-A403-22DF90350F33}" destId="{F63AC9B5-ED1F-4386-A811-854EA1F93B62}" srcOrd="0" destOrd="0" presId="urn:microsoft.com/office/officeart/2005/8/layout/hierarchy1"/>
    <dgm:cxn modelId="{7D492CDE-97EA-4155-966C-4878F0A3E805}" type="presParOf" srcId="{F63AC9B5-ED1F-4386-A811-854EA1F93B62}" destId="{D70BA9B6-045B-4795-98ED-8C7E47692712}" srcOrd="0" destOrd="0" presId="urn:microsoft.com/office/officeart/2005/8/layout/hierarchy1"/>
    <dgm:cxn modelId="{425558F6-5426-4D66-A635-DDFE6E3A4A6D}" type="presParOf" srcId="{F63AC9B5-ED1F-4386-A811-854EA1F93B62}" destId="{F7BC91A2-DC77-43FE-BE33-BF749566FAD6}" srcOrd="1" destOrd="0" presId="urn:microsoft.com/office/officeart/2005/8/layout/hierarchy1"/>
    <dgm:cxn modelId="{62E7942B-3EC2-441C-89F5-D835E800791A}" type="presParOf" srcId="{A2CE8CF9-A4FE-4F3C-A403-22DF90350F33}" destId="{949144E9-A3BE-41A8-85DA-AC1F9846E05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807A8-745B-41D9-B245-018838BAF202}">
      <dsp:nvSpPr>
        <dsp:cNvPr id="0" name=""/>
        <dsp:cNvSpPr/>
      </dsp:nvSpPr>
      <dsp:spPr>
        <a:xfrm>
          <a:off x="1412240" y="1978"/>
          <a:ext cx="5648960" cy="867886"/>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9606" tIns="220443" rIns="109606" bIns="220443" numCol="1" spcCol="1270" anchor="t" anchorCtr="0">
          <a:noAutofit/>
        </a:bodyPr>
        <a:lstStyle/>
        <a:p>
          <a:pPr marL="0" lvl="0" indent="0" algn="l" defTabSz="622300">
            <a:lnSpc>
              <a:spcPct val="90000"/>
            </a:lnSpc>
            <a:spcBef>
              <a:spcPct val="0"/>
            </a:spcBef>
            <a:spcAft>
              <a:spcPct val="35000"/>
            </a:spcAft>
            <a:buNone/>
          </a:pPr>
          <a:r>
            <a:rPr lang="en-US" sz="1400" kern="1200" dirty="0"/>
            <a:t>Highlight current challenges (non-water based), provide solutions</a:t>
          </a:r>
        </a:p>
        <a:p>
          <a:pPr marL="57150" lvl="1" indent="-57150" algn="l" defTabSz="488950">
            <a:lnSpc>
              <a:spcPct val="90000"/>
            </a:lnSpc>
            <a:spcBef>
              <a:spcPct val="0"/>
            </a:spcBef>
            <a:spcAft>
              <a:spcPct val="15000"/>
            </a:spcAft>
            <a:buChar char="•"/>
          </a:pPr>
          <a:r>
            <a:rPr lang="en-US" sz="1100" kern="1200" dirty="0"/>
            <a:t>Moving Forwards Review of the Basin Plan</a:t>
          </a:r>
        </a:p>
        <a:p>
          <a:pPr marL="57150" lvl="1" indent="-57150" algn="l" defTabSz="488950">
            <a:lnSpc>
              <a:spcPct val="90000"/>
            </a:lnSpc>
            <a:spcBef>
              <a:spcPct val="0"/>
            </a:spcBef>
            <a:spcAft>
              <a:spcPct val="15000"/>
            </a:spcAft>
            <a:buChar char="•"/>
          </a:pPr>
          <a:r>
            <a:rPr lang="en-US" sz="1100" kern="1200" dirty="0"/>
            <a:t>Example Projects – </a:t>
          </a:r>
          <a:r>
            <a:rPr lang="en-US" sz="1100" b="1" kern="1200" dirty="0"/>
            <a:t>upcoming drop in</a:t>
          </a:r>
          <a:endParaRPr lang="en-US" sz="1100" kern="1200" dirty="0"/>
        </a:p>
      </dsp:txBody>
      <dsp:txXfrm>
        <a:off x="1412240" y="1978"/>
        <a:ext cx="5648960" cy="867886"/>
      </dsp:txXfrm>
    </dsp:sp>
    <dsp:sp modelId="{10E0DE55-3785-4A17-9CA5-833494FC060A}">
      <dsp:nvSpPr>
        <dsp:cNvPr id="0" name=""/>
        <dsp:cNvSpPr/>
      </dsp:nvSpPr>
      <dsp:spPr>
        <a:xfrm>
          <a:off x="0" y="1978"/>
          <a:ext cx="1412240" cy="867886"/>
        </a:xfrm>
        <a:prstGeom prst="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w="6350" cap="flat" cmpd="sng" algn="ctr">
          <a:solidFill>
            <a:schemeClr val="accent1">
              <a:alpha val="9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4731" tIns="85728" rIns="74731" bIns="85728" numCol="1" spcCol="1270" anchor="ctr" anchorCtr="0">
          <a:noAutofit/>
        </a:bodyPr>
        <a:lstStyle/>
        <a:p>
          <a:pPr marL="0" lvl="0" indent="0" algn="ctr" defTabSz="800100">
            <a:lnSpc>
              <a:spcPct val="90000"/>
            </a:lnSpc>
            <a:spcBef>
              <a:spcPct val="0"/>
            </a:spcBef>
            <a:spcAft>
              <a:spcPct val="35000"/>
            </a:spcAft>
            <a:buNone/>
          </a:pPr>
          <a:r>
            <a:rPr lang="en-US" sz="1800" kern="1200" dirty="0"/>
            <a:t>Highlight</a:t>
          </a:r>
        </a:p>
      </dsp:txBody>
      <dsp:txXfrm>
        <a:off x="0" y="1978"/>
        <a:ext cx="1412240" cy="867886"/>
      </dsp:txXfrm>
    </dsp:sp>
    <dsp:sp modelId="{14D08859-D87A-4EA1-A28C-AB65D3A3EE60}">
      <dsp:nvSpPr>
        <dsp:cNvPr id="0" name=""/>
        <dsp:cNvSpPr/>
      </dsp:nvSpPr>
      <dsp:spPr>
        <a:xfrm>
          <a:off x="1412240" y="921937"/>
          <a:ext cx="5648960" cy="867886"/>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9606" tIns="220443" rIns="109606" bIns="220443" numCol="1" spcCol="1270" anchor="t" anchorCtr="0">
          <a:noAutofit/>
        </a:bodyPr>
        <a:lstStyle/>
        <a:p>
          <a:pPr marL="0" lvl="0" indent="0" algn="l" defTabSz="622300">
            <a:lnSpc>
              <a:spcPct val="90000"/>
            </a:lnSpc>
            <a:spcBef>
              <a:spcPct val="0"/>
            </a:spcBef>
            <a:spcAft>
              <a:spcPct val="35000"/>
            </a:spcAft>
            <a:buNone/>
          </a:pPr>
          <a:r>
            <a:rPr lang="en-US" sz="1400" kern="1200" dirty="0"/>
            <a:t>Be collaborative, to remain at the table on a shared journey</a:t>
          </a:r>
        </a:p>
        <a:p>
          <a:pPr marL="57150" lvl="1" indent="-57150" algn="l" defTabSz="488950">
            <a:lnSpc>
              <a:spcPct val="90000"/>
            </a:lnSpc>
            <a:spcBef>
              <a:spcPct val="0"/>
            </a:spcBef>
            <a:spcAft>
              <a:spcPct val="15000"/>
            </a:spcAft>
            <a:buChar char="•"/>
          </a:pPr>
          <a:r>
            <a:rPr lang="en-US" sz="1100" kern="1200" dirty="0"/>
            <a:t>Build a coalition of like-minded partners and supporters</a:t>
          </a:r>
        </a:p>
        <a:p>
          <a:pPr marL="57150" lvl="1" indent="-57150" algn="l" defTabSz="488950">
            <a:lnSpc>
              <a:spcPct val="90000"/>
            </a:lnSpc>
            <a:spcBef>
              <a:spcPct val="0"/>
            </a:spcBef>
            <a:spcAft>
              <a:spcPct val="15000"/>
            </a:spcAft>
            <a:buChar char="•"/>
          </a:pPr>
          <a:r>
            <a:rPr lang="en-US" sz="1100" b="1" kern="1200" dirty="0"/>
            <a:t>Campaign or other ideas</a:t>
          </a:r>
        </a:p>
      </dsp:txBody>
      <dsp:txXfrm>
        <a:off x="1412240" y="921937"/>
        <a:ext cx="5648960" cy="867886"/>
      </dsp:txXfrm>
    </dsp:sp>
    <dsp:sp modelId="{0459C4CA-F0A3-4C50-8D5D-FB6CABB320F4}">
      <dsp:nvSpPr>
        <dsp:cNvPr id="0" name=""/>
        <dsp:cNvSpPr/>
      </dsp:nvSpPr>
      <dsp:spPr>
        <a:xfrm>
          <a:off x="0" y="921937"/>
          <a:ext cx="1412240" cy="867886"/>
        </a:xfrm>
        <a:prstGeom prst="rect">
          <a:avLst/>
        </a:prstGeom>
        <a:gradFill rotWithShape="0">
          <a:gsLst>
            <a:gs pos="0">
              <a:schemeClr val="accent1">
                <a:alpha val="90000"/>
                <a:hueOff val="0"/>
                <a:satOff val="0"/>
                <a:lumOff val="0"/>
                <a:alphaOff val="-10000"/>
                <a:satMod val="103000"/>
                <a:lumMod val="102000"/>
                <a:tint val="94000"/>
              </a:schemeClr>
            </a:gs>
            <a:gs pos="50000">
              <a:schemeClr val="accent1">
                <a:alpha val="90000"/>
                <a:hueOff val="0"/>
                <a:satOff val="0"/>
                <a:lumOff val="0"/>
                <a:alphaOff val="-10000"/>
                <a:satMod val="110000"/>
                <a:lumMod val="100000"/>
                <a:shade val="100000"/>
              </a:schemeClr>
            </a:gs>
            <a:gs pos="100000">
              <a:schemeClr val="accent1">
                <a:alpha val="90000"/>
                <a:hueOff val="0"/>
                <a:satOff val="0"/>
                <a:lumOff val="0"/>
                <a:alphaOff val="-10000"/>
                <a:lumMod val="99000"/>
                <a:satMod val="120000"/>
                <a:shade val="78000"/>
              </a:schemeClr>
            </a:gs>
          </a:gsLst>
          <a:lin ang="5400000" scaled="0"/>
        </a:gradFill>
        <a:ln w="6350" cap="flat" cmpd="sng" algn="ctr">
          <a:solidFill>
            <a:schemeClr val="accent1">
              <a:alpha val="90000"/>
              <a:hueOff val="0"/>
              <a:satOff val="0"/>
              <a:lumOff val="0"/>
              <a:alphaOff val="-1000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4731" tIns="85728" rIns="74731" bIns="85728" numCol="1" spcCol="1270" anchor="ctr" anchorCtr="0">
          <a:noAutofit/>
        </a:bodyPr>
        <a:lstStyle/>
        <a:p>
          <a:pPr marL="0" lvl="0" indent="0" algn="ctr" defTabSz="800100">
            <a:lnSpc>
              <a:spcPct val="90000"/>
            </a:lnSpc>
            <a:spcBef>
              <a:spcPct val="0"/>
            </a:spcBef>
            <a:spcAft>
              <a:spcPct val="35000"/>
            </a:spcAft>
            <a:buNone/>
          </a:pPr>
          <a:r>
            <a:rPr lang="en-US" sz="1800" kern="1200" dirty="0"/>
            <a:t>Be</a:t>
          </a:r>
        </a:p>
      </dsp:txBody>
      <dsp:txXfrm>
        <a:off x="0" y="921937"/>
        <a:ext cx="1412240" cy="867886"/>
      </dsp:txXfrm>
    </dsp:sp>
    <dsp:sp modelId="{FA2F2331-F61F-4366-A675-E3D3F6854924}">
      <dsp:nvSpPr>
        <dsp:cNvPr id="0" name=""/>
        <dsp:cNvSpPr/>
      </dsp:nvSpPr>
      <dsp:spPr>
        <a:xfrm>
          <a:off x="1412240" y="1841896"/>
          <a:ext cx="5648960" cy="867886"/>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9606" tIns="220443" rIns="109606" bIns="220443" numCol="1" spcCol="1270" anchor="t" anchorCtr="0">
          <a:noAutofit/>
        </a:bodyPr>
        <a:lstStyle/>
        <a:p>
          <a:pPr marL="0" lvl="0" indent="0" algn="l" defTabSz="622300">
            <a:lnSpc>
              <a:spcPct val="90000"/>
            </a:lnSpc>
            <a:spcBef>
              <a:spcPct val="0"/>
            </a:spcBef>
            <a:spcAft>
              <a:spcPct val="35000"/>
            </a:spcAft>
            <a:buNone/>
          </a:pPr>
          <a:r>
            <a:rPr lang="en-US" sz="1400" kern="1200" dirty="0"/>
            <a:t>Demonstrate success of current plan (environment / SDLs)</a:t>
          </a:r>
        </a:p>
        <a:p>
          <a:pPr marL="57150" lvl="1" indent="-57150" algn="l" defTabSz="488950">
            <a:lnSpc>
              <a:spcPct val="90000"/>
            </a:lnSpc>
            <a:spcBef>
              <a:spcPct val="0"/>
            </a:spcBef>
            <a:spcAft>
              <a:spcPct val="15000"/>
            </a:spcAft>
            <a:buChar char="•"/>
          </a:pPr>
          <a:r>
            <a:rPr lang="en-US" sz="1100" kern="1200" dirty="0"/>
            <a:t>Moving Forwards Review of the Basin Plan</a:t>
          </a:r>
        </a:p>
      </dsp:txBody>
      <dsp:txXfrm>
        <a:off x="1412240" y="1841896"/>
        <a:ext cx="5648960" cy="867886"/>
      </dsp:txXfrm>
    </dsp:sp>
    <dsp:sp modelId="{F53DB34F-5D83-45B6-8788-E7776F98FEF7}">
      <dsp:nvSpPr>
        <dsp:cNvPr id="0" name=""/>
        <dsp:cNvSpPr/>
      </dsp:nvSpPr>
      <dsp:spPr>
        <a:xfrm>
          <a:off x="0" y="1841896"/>
          <a:ext cx="1412240" cy="867886"/>
        </a:xfrm>
        <a:prstGeom prst="rect">
          <a:avLst/>
        </a:prstGeom>
        <a:gradFill rotWithShape="0">
          <a:gsLst>
            <a:gs pos="0">
              <a:schemeClr val="accent1">
                <a:alpha val="90000"/>
                <a:hueOff val="0"/>
                <a:satOff val="0"/>
                <a:lumOff val="0"/>
                <a:alphaOff val="-20000"/>
                <a:satMod val="103000"/>
                <a:lumMod val="102000"/>
                <a:tint val="94000"/>
              </a:schemeClr>
            </a:gs>
            <a:gs pos="50000">
              <a:schemeClr val="accent1">
                <a:alpha val="90000"/>
                <a:hueOff val="0"/>
                <a:satOff val="0"/>
                <a:lumOff val="0"/>
                <a:alphaOff val="-20000"/>
                <a:satMod val="110000"/>
                <a:lumMod val="100000"/>
                <a:shade val="100000"/>
              </a:schemeClr>
            </a:gs>
            <a:gs pos="100000">
              <a:schemeClr val="accent1">
                <a:alpha val="90000"/>
                <a:hueOff val="0"/>
                <a:satOff val="0"/>
                <a:lumOff val="0"/>
                <a:alphaOff val="-20000"/>
                <a:lumMod val="99000"/>
                <a:satMod val="120000"/>
                <a:shade val="78000"/>
              </a:schemeClr>
            </a:gs>
          </a:gsLst>
          <a:lin ang="5400000" scaled="0"/>
        </a:gradFill>
        <a:ln w="6350" cap="flat" cmpd="sng" algn="ctr">
          <a:solidFill>
            <a:schemeClr val="accent1">
              <a:alpha val="90000"/>
              <a:hueOff val="0"/>
              <a:satOff val="0"/>
              <a:lumOff val="0"/>
              <a:alphaOff val="-2000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4731" tIns="85728" rIns="74731" bIns="85728" numCol="1" spcCol="1270" anchor="ctr" anchorCtr="0">
          <a:noAutofit/>
        </a:bodyPr>
        <a:lstStyle/>
        <a:p>
          <a:pPr marL="0" lvl="0" indent="0" algn="ctr" defTabSz="711200">
            <a:lnSpc>
              <a:spcPct val="90000"/>
            </a:lnSpc>
            <a:spcBef>
              <a:spcPct val="0"/>
            </a:spcBef>
            <a:spcAft>
              <a:spcPct val="35000"/>
            </a:spcAft>
            <a:buNone/>
          </a:pPr>
          <a:r>
            <a:rPr lang="en-US" sz="1600" kern="1200" dirty="0"/>
            <a:t>Demonstrate</a:t>
          </a:r>
        </a:p>
      </dsp:txBody>
      <dsp:txXfrm>
        <a:off x="0" y="1841896"/>
        <a:ext cx="1412240" cy="867886"/>
      </dsp:txXfrm>
    </dsp:sp>
    <dsp:sp modelId="{C674AAFD-B637-4B00-95AC-28A76FDD5CEA}">
      <dsp:nvSpPr>
        <dsp:cNvPr id="0" name=""/>
        <dsp:cNvSpPr/>
      </dsp:nvSpPr>
      <dsp:spPr>
        <a:xfrm>
          <a:off x="1412240" y="2761856"/>
          <a:ext cx="5648960" cy="867886"/>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9606" tIns="220443" rIns="109606" bIns="220443" numCol="1" spcCol="1270" anchor="t" anchorCtr="0">
          <a:noAutofit/>
        </a:bodyPr>
        <a:lstStyle/>
        <a:p>
          <a:pPr marL="0" lvl="0" indent="0" algn="l" defTabSz="622300">
            <a:lnSpc>
              <a:spcPct val="90000"/>
            </a:lnSpc>
            <a:spcBef>
              <a:spcPct val="0"/>
            </a:spcBef>
            <a:spcAft>
              <a:spcPct val="35000"/>
            </a:spcAft>
            <a:buNone/>
          </a:pPr>
          <a:r>
            <a:rPr lang="en-US" sz="1400" kern="1200" dirty="0"/>
            <a:t>Use Triple Crown Water Reform Framework to highlight maturation process</a:t>
          </a:r>
        </a:p>
        <a:p>
          <a:pPr marL="57150" lvl="1" indent="-57150" algn="l" defTabSz="488950">
            <a:lnSpc>
              <a:spcPct val="90000"/>
            </a:lnSpc>
            <a:spcBef>
              <a:spcPct val="0"/>
            </a:spcBef>
            <a:spcAft>
              <a:spcPct val="15000"/>
            </a:spcAft>
            <a:buChar char="•"/>
          </a:pPr>
          <a:r>
            <a:rPr lang="en-US" sz="1100" kern="1200" dirty="0"/>
            <a:t>AFI Journal Article</a:t>
          </a:r>
        </a:p>
        <a:p>
          <a:pPr marL="57150" lvl="1" indent="-57150" algn="l" defTabSz="466725">
            <a:lnSpc>
              <a:spcPct val="90000"/>
            </a:lnSpc>
            <a:spcBef>
              <a:spcPct val="0"/>
            </a:spcBef>
            <a:spcAft>
              <a:spcPct val="15000"/>
            </a:spcAft>
            <a:buChar char="•"/>
          </a:pPr>
          <a:r>
            <a:rPr lang="en-US" sz="1050" b="1" kern="1200" dirty="0" err="1"/>
            <a:t>OzWater</a:t>
          </a:r>
          <a:r>
            <a:rPr lang="en-US" sz="1050" b="1" kern="1200" dirty="0"/>
            <a:t> Presentation and Article</a:t>
          </a:r>
        </a:p>
      </dsp:txBody>
      <dsp:txXfrm>
        <a:off x="1412240" y="2761856"/>
        <a:ext cx="5648960" cy="867886"/>
      </dsp:txXfrm>
    </dsp:sp>
    <dsp:sp modelId="{D50836EF-A5D9-4E37-B3A9-22CDC45D9EB8}">
      <dsp:nvSpPr>
        <dsp:cNvPr id="0" name=""/>
        <dsp:cNvSpPr/>
      </dsp:nvSpPr>
      <dsp:spPr>
        <a:xfrm>
          <a:off x="0" y="2761856"/>
          <a:ext cx="1412240" cy="867886"/>
        </a:xfrm>
        <a:prstGeom prst="rect">
          <a:avLst/>
        </a:prstGeom>
        <a:gradFill rotWithShape="0">
          <a:gsLst>
            <a:gs pos="0">
              <a:schemeClr val="accent1">
                <a:alpha val="90000"/>
                <a:hueOff val="0"/>
                <a:satOff val="0"/>
                <a:lumOff val="0"/>
                <a:alphaOff val="-30000"/>
                <a:satMod val="103000"/>
                <a:lumMod val="102000"/>
                <a:tint val="94000"/>
              </a:schemeClr>
            </a:gs>
            <a:gs pos="50000">
              <a:schemeClr val="accent1">
                <a:alpha val="90000"/>
                <a:hueOff val="0"/>
                <a:satOff val="0"/>
                <a:lumOff val="0"/>
                <a:alphaOff val="-30000"/>
                <a:satMod val="110000"/>
                <a:lumMod val="100000"/>
                <a:shade val="100000"/>
              </a:schemeClr>
            </a:gs>
            <a:gs pos="100000">
              <a:schemeClr val="accent1">
                <a:alpha val="90000"/>
                <a:hueOff val="0"/>
                <a:satOff val="0"/>
                <a:lumOff val="0"/>
                <a:alphaOff val="-30000"/>
                <a:lumMod val="99000"/>
                <a:satMod val="120000"/>
                <a:shade val="78000"/>
              </a:schemeClr>
            </a:gs>
          </a:gsLst>
          <a:lin ang="5400000" scaled="0"/>
        </a:gradFill>
        <a:ln w="6350" cap="flat" cmpd="sng" algn="ctr">
          <a:solidFill>
            <a:schemeClr val="accent1">
              <a:alpha val="90000"/>
              <a:hueOff val="0"/>
              <a:satOff val="0"/>
              <a:lumOff val="0"/>
              <a:alphaOff val="-3000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4731" tIns="85728" rIns="74731" bIns="85728" numCol="1" spcCol="1270" anchor="ctr" anchorCtr="0">
          <a:noAutofit/>
        </a:bodyPr>
        <a:lstStyle/>
        <a:p>
          <a:pPr marL="0" lvl="0" indent="0" algn="ctr" defTabSz="800100">
            <a:lnSpc>
              <a:spcPct val="90000"/>
            </a:lnSpc>
            <a:spcBef>
              <a:spcPct val="0"/>
            </a:spcBef>
            <a:spcAft>
              <a:spcPct val="35000"/>
            </a:spcAft>
            <a:buNone/>
          </a:pPr>
          <a:r>
            <a:rPr lang="en-US" sz="1800" kern="1200" dirty="0"/>
            <a:t>Use</a:t>
          </a:r>
        </a:p>
      </dsp:txBody>
      <dsp:txXfrm>
        <a:off x="0" y="2761856"/>
        <a:ext cx="1412240" cy="867886"/>
      </dsp:txXfrm>
    </dsp:sp>
    <dsp:sp modelId="{385B2B4E-FB6F-4F84-81B7-FEA437AE2F74}">
      <dsp:nvSpPr>
        <dsp:cNvPr id="0" name=""/>
        <dsp:cNvSpPr/>
      </dsp:nvSpPr>
      <dsp:spPr>
        <a:xfrm>
          <a:off x="1412240" y="3681815"/>
          <a:ext cx="5648960" cy="867886"/>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9606" tIns="220443" rIns="109606" bIns="220443" numCol="1" spcCol="1270" anchor="t" anchorCtr="0">
          <a:noAutofit/>
        </a:bodyPr>
        <a:lstStyle/>
        <a:p>
          <a:pPr marL="0" lvl="0" indent="0" algn="l" defTabSz="622300">
            <a:lnSpc>
              <a:spcPct val="90000"/>
            </a:lnSpc>
            <a:spcBef>
              <a:spcPct val="0"/>
            </a:spcBef>
            <a:spcAft>
              <a:spcPct val="35000"/>
            </a:spcAft>
            <a:buNone/>
          </a:pPr>
          <a:r>
            <a:rPr lang="en-US" sz="1400" kern="1200" dirty="0"/>
            <a:t>Demonstrate need for </a:t>
          </a:r>
          <a:r>
            <a:rPr lang="en-US" sz="1400" kern="1200" dirty="0" err="1"/>
            <a:t>optimisation</a:t>
          </a:r>
          <a:r>
            <a:rPr lang="en-US" sz="1400" kern="1200" dirty="0"/>
            <a:t> of investment</a:t>
          </a:r>
        </a:p>
        <a:p>
          <a:pPr marL="57150" lvl="1" indent="-57150" algn="l" defTabSz="488950">
            <a:lnSpc>
              <a:spcPct val="90000"/>
            </a:lnSpc>
            <a:spcBef>
              <a:spcPct val="0"/>
            </a:spcBef>
            <a:spcAft>
              <a:spcPct val="15000"/>
            </a:spcAft>
            <a:buChar char="•"/>
          </a:pPr>
          <a:r>
            <a:rPr lang="en-US" sz="1100" kern="1200" dirty="0"/>
            <a:t>One Basin CRC Workshop - </a:t>
          </a:r>
          <a:r>
            <a:rPr lang="en-US" sz="1100" b="1" kern="1200" dirty="0"/>
            <a:t>declaration</a:t>
          </a:r>
        </a:p>
        <a:p>
          <a:pPr marL="57150" lvl="1" indent="-57150" algn="l" defTabSz="488950">
            <a:lnSpc>
              <a:spcPct val="90000"/>
            </a:lnSpc>
            <a:spcBef>
              <a:spcPct val="0"/>
            </a:spcBef>
            <a:spcAft>
              <a:spcPct val="15000"/>
            </a:spcAft>
            <a:buChar char="•"/>
          </a:pPr>
          <a:r>
            <a:rPr lang="en-US" sz="1100" kern="1200" dirty="0"/>
            <a:t>Examples projects for ideas – </a:t>
          </a:r>
          <a:r>
            <a:rPr lang="en-US" sz="1100" b="1" kern="1200" dirty="0"/>
            <a:t>upcoming drop in</a:t>
          </a:r>
        </a:p>
      </dsp:txBody>
      <dsp:txXfrm>
        <a:off x="1412240" y="3681815"/>
        <a:ext cx="5648960" cy="867886"/>
      </dsp:txXfrm>
    </dsp:sp>
    <dsp:sp modelId="{9B7861A8-22F8-41E6-A8CD-9B2356527AC2}">
      <dsp:nvSpPr>
        <dsp:cNvPr id="0" name=""/>
        <dsp:cNvSpPr/>
      </dsp:nvSpPr>
      <dsp:spPr>
        <a:xfrm>
          <a:off x="0" y="3681815"/>
          <a:ext cx="1412240" cy="867886"/>
        </a:xfrm>
        <a:prstGeom prst="rect">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w="6350" cap="flat" cmpd="sng" algn="ctr">
          <a:solidFill>
            <a:schemeClr val="accent1">
              <a:alpha val="90000"/>
              <a:hueOff val="0"/>
              <a:satOff val="0"/>
              <a:lumOff val="0"/>
              <a:alphaOff val="-4000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4731" tIns="85728" rIns="74731" bIns="85728" numCol="1" spcCol="1270" anchor="ctr" anchorCtr="0">
          <a:noAutofit/>
        </a:bodyPr>
        <a:lstStyle/>
        <a:p>
          <a:pPr marL="0" lvl="0" indent="0" algn="ctr" defTabSz="711200">
            <a:lnSpc>
              <a:spcPct val="90000"/>
            </a:lnSpc>
            <a:spcBef>
              <a:spcPct val="0"/>
            </a:spcBef>
            <a:spcAft>
              <a:spcPct val="35000"/>
            </a:spcAft>
            <a:buNone/>
          </a:pPr>
          <a:r>
            <a:rPr lang="en-US" sz="1600" kern="1200" dirty="0"/>
            <a:t>Demonstrate</a:t>
          </a:r>
        </a:p>
      </dsp:txBody>
      <dsp:txXfrm>
        <a:off x="0" y="3681815"/>
        <a:ext cx="1412240" cy="8678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C156E5-832E-4F08-9765-0AA86CFFE7D7}">
      <dsp:nvSpPr>
        <dsp:cNvPr id="0" name=""/>
        <dsp:cNvSpPr/>
      </dsp:nvSpPr>
      <dsp:spPr>
        <a:xfrm>
          <a:off x="5040233" y="1958102"/>
          <a:ext cx="2393235" cy="2393235"/>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AU" sz="1100" kern="1200" dirty="0"/>
            <a:t>Logos (logic of the case)Ethos (credibility of the organisation and the case)</a:t>
          </a:r>
        </a:p>
      </dsp:txBody>
      <dsp:txXfrm>
        <a:off x="5521380" y="2518706"/>
        <a:ext cx="1430941" cy="1230172"/>
      </dsp:txXfrm>
    </dsp:sp>
    <dsp:sp modelId="{06B8BE06-FB57-4275-93DA-A30A491E1948}">
      <dsp:nvSpPr>
        <dsp:cNvPr id="0" name=""/>
        <dsp:cNvSpPr/>
      </dsp:nvSpPr>
      <dsp:spPr>
        <a:xfrm>
          <a:off x="3647804" y="1392428"/>
          <a:ext cx="1740535" cy="1740535"/>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AU" sz="1100" kern="1200" dirty="0"/>
            <a:t>Ethos (credibility of the organisation and the case)</a:t>
          </a:r>
        </a:p>
      </dsp:txBody>
      <dsp:txXfrm>
        <a:off x="4085989" y="1833261"/>
        <a:ext cx="864165" cy="858869"/>
      </dsp:txXfrm>
    </dsp:sp>
    <dsp:sp modelId="{DC999FCC-1D88-48A7-909B-531A8EC00323}">
      <dsp:nvSpPr>
        <dsp:cNvPr id="0" name=""/>
        <dsp:cNvSpPr/>
      </dsp:nvSpPr>
      <dsp:spPr>
        <a:xfrm rot="20700000">
          <a:off x="4622682" y="191636"/>
          <a:ext cx="1705369" cy="1705369"/>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AU" sz="1100" kern="1200" dirty="0"/>
            <a:t>Pathos (appealing to emotions to engage audience)</a:t>
          </a:r>
        </a:p>
      </dsp:txBody>
      <dsp:txXfrm rot="-20700000">
        <a:off x="4996719" y="565673"/>
        <a:ext cx="957294" cy="957294"/>
      </dsp:txXfrm>
    </dsp:sp>
    <dsp:sp modelId="{F6E713F2-550A-453E-A98B-96E0AC738372}">
      <dsp:nvSpPr>
        <dsp:cNvPr id="0" name=""/>
        <dsp:cNvSpPr/>
      </dsp:nvSpPr>
      <dsp:spPr>
        <a:xfrm>
          <a:off x="4857933" y="1595986"/>
          <a:ext cx="3063341" cy="3063341"/>
        </a:xfrm>
        <a:prstGeom prst="circularArrow">
          <a:avLst>
            <a:gd name="adj1" fmla="val 4687"/>
            <a:gd name="adj2" fmla="val 299029"/>
            <a:gd name="adj3" fmla="val 2519837"/>
            <a:gd name="adj4" fmla="val 15853391"/>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A0672BC-662F-4BE6-B0DD-1B008027A74C}">
      <dsp:nvSpPr>
        <dsp:cNvPr id="0" name=""/>
        <dsp:cNvSpPr/>
      </dsp:nvSpPr>
      <dsp:spPr>
        <a:xfrm>
          <a:off x="3339559" y="1006639"/>
          <a:ext cx="2225709" cy="2225709"/>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59BA40-06FB-4F52-9C10-9CBAAB6EC0BF}">
      <dsp:nvSpPr>
        <dsp:cNvPr id="0" name=""/>
        <dsp:cNvSpPr/>
      </dsp:nvSpPr>
      <dsp:spPr>
        <a:xfrm>
          <a:off x="4228212" y="-182577"/>
          <a:ext cx="2399762" cy="2399762"/>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7CBC48-F8B2-4839-ABC0-C3B7635A6536}">
      <dsp:nvSpPr>
        <dsp:cNvPr id="0" name=""/>
        <dsp:cNvSpPr/>
      </dsp:nvSpPr>
      <dsp:spPr>
        <a:xfrm>
          <a:off x="795" y="120813"/>
          <a:ext cx="3424758" cy="4109710"/>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13157" rIns="146685" bIns="0" numCol="1" spcCol="1270" anchor="t" anchorCtr="0">
          <a:noAutofit/>
        </a:bodyPr>
        <a:lstStyle/>
        <a:p>
          <a:pPr marL="0" lvl="0" indent="0" algn="r" defTabSz="1466850">
            <a:lnSpc>
              <a:spcPct val="90000"/>
            </a:lnSpc>
            <a:spcBef>
              <a:spcPct val="0"/>
            </a:spcBef>
            <a:spcAft>
              <a:spcPct val="35000"/>
            </a:spcAft>
            <a:buNone/>
          </a:pPr>
          <a:r>
            <a:rPr lang="en-AU" sz="3300" kern="1200" dirty="0"/>
            <a:t>Internal</a:t>
          </a:r>
        </a:p>
      </dsp:txBody>
      <dsp:txXfrm rot="16200000">
        <a:off x="-1341709" y="1463319"/>
        <a:ext cx="3369962" cy="684951"/>
      </dsp:txXfrm>
    </dsp:sp>
    <dsp:sp modelId="{2FE4711D-E858-4A04-B040-E6CF8FADED22}">
      <dsp:nvSpPr>
        <dsp:cNvPr id="0" name=""/>
        <dsp:cNvSpPr/>
      </dsp:nvSpPr>
      <dsp:spPr>
        <a:xfrm>
          <a:off x="685747" y="120813"/>
          <a:ext cx="2551445" cy="410971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9728" rIns="0" bIns="0" numCol="1" spcCol="1270" anchor="t" anchorCtr="0">
          <a:noAutofit/>
        </a:bodyPr>
        <a:lstStyle/>
        <a:p>
          <a:pPr marL="0" lvl="0" indent="0" algn="l" defTabSz="1422400">
            <a:lnSpc>
              <a:spcPct val="90000"/>
            </a:lnSpc>
            <a:spcBef>
              <a:spcPct val="0"/>
            </a:spcBef>
            <a:spcAft>
              <a:spcPct val="35000"/>
            </a:spcAft>
            <a:buFont typeface="Arial" panose="020B0604020202020204" pitchFamily="34" charset="0"/>
            <a:buNone/>
          </a:pPr>
          <a:r>
            <a:rPr lang="en-AU" sz="3200" kern="1200" dirty="0"/>
            <a:t>Members website</a:t>
          </a:r>
        </a:p>
        <a:p>
          <a:pPr marL="0" lvl="0" indent="0" algn="l" defTabSz="1422400">
            <a:lnSpc>
              <a:spcPct val="90000"/>
            </a:lnSpc>
            <a:spcBef>
              <a:spcPct val="0"/>
            </a:spcBef>
            <a:spcAft>
              <a:spcPct val="35000"/>
            </a:spcAft>
            <a:buFont typeface="Arial" panose="020B0604020202020204" pitchFamily="34" charset="0"/>
            <a:buNone/>
          </a:pPr>
          <a:r>
            <a:rPr lang="en-AU" sz="3200" kern="1200" dirty="0"/>
            <a:t>Feedback sessions</a:t>
          </a:r>
        </a:p>
        <a:p>
          <a:pPr marL="0" lvl="0" indent="0" algn="l" defTabSz="1422400">
            <a:lnSpc>
              <a:spcPct val="90000"/>
            </a:lnSpc>
            <a:spcBef>
              <a:spcPct val="0"/>
            </a:spcBef>
            <a:spcAft>
              <a:spcPct val="35000"/>
            </a:spcAft>
            <a:buFont typeface="Arial" panose="020B0604020202020204" pitchFamily="34" charset="0"/>
            <a:buNone/>
          </a:pPr>
          <a:r>
            <a:rPr lang="en-AU" sz="3200" kern="1200" dirty="0"/>
            <a:t>Briefs</a:t>
          </a:r>
        </a:p>
        <a:p>
          <a:pPr marL="0" lvl="0" indent="0" algn="l" defTabSz="1422400">
            <a:lnSpc>
              <a:spcPct val="90000"/>
            </a:lnSpc>
            <a:spcBef>
              <a:spcPct val="0"/>
            </a:spcBef>
            <a:spcAft>
              <a:spcPct val="35000"/>
            </a:spcAft>
            <a:buFont typeface="Arial" panose="020B0604020202020204" pitchFamily="34" charset="0"/>
            <a:buNone/>
          </a:pPr>
          <a:r>
            <a:rPr lang="en-AU" sz="3200" kern="1200" dirty="0"/>
            <a:t>Draft submission</a:t>
          </a:r>
        </a:p>
      </dsp:txBody>
      <dsp:txXfrm>
        <a:off x="685747" y="120813"/>
        <a:ext cx="2551445" cy="4109710"/>
      </dsp:txXfrm>
    </dsp:sp>
    <dsp:sp modelId="{85E962E0-EAB9-43B6-A5D9-7BA93B8957E7}">
      <dsp:nvSpPr>
        <dsp:cNvPr id="0" name=""/>
        <dsp:cNvSpPr/>
      </dsp:nvSpPr>
      <dsp:spPr>
        <a:xfrm>
          <a:off x="3545420" y="120813"/>
          <a:ext cx="3424758" cy="4109710"/>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13157" rIns="146685" bIns="0" numCol="1" spcCol="1270" anchor="t" anchorCtr="0">
          <a:noAutofit/>
        </a:bodyPr>
        <a:lstStyle/>
        <a:p>
          <a:pPr marL="0" lvl="0" indent="0" algn="r" defTabSz="1466850">
            <a:lnSpc>
              <a:spcPct val="90000"/>
            </a:lnSpc>
            <a:spcBef>
              <a:spcPct val="0"/>
            </a:spcBef>
            <a:spcAft>
              <a:spcPct val="35000"/>
            </a:spcAft>
            <a:buNone/>
          </a:pPr>
          <a:r>
            <a:rPr lang="en-AU" sz="3300" kern="1200" dirty="0"/>
            <a:t>External NIC</a:t>
          </a:r>
        </a:p>
      </dsp:txBody>
      <dsp:txXfrm rot="16200000">
        <a:off x="2202915" y="1463319"/>
        <a:ext cx="3369962" cy="684951"/>
      </dsp:txXfrm>
    </dsp:sp>
    <dsp:sp modelId="{FC91C1A0-C17A-4B1E-92F5-C732A939B86F}">
      <dsp:nvSpPr>
        <dsp:cNvPr id="0" name=""/>
        <dsp:cNvSpPr/>
      </dsp:nvSpPr>
      <dsp:spPr>
        <a:xfrm rot="5400000">
          <a:off x="3260397" y="3389010"/>
          <a:ext cx="604294" cy="513713"/>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ABAE9C-43E5-4687-83A3-C491C6DBE102}">
      <dsp:nvSpPr>
        <dsp:cNvPr id="0" name=""/>
        <dsp:cNvSpPr/>
      </dsp:nvSpPr>
      <dsp:spPr>
        <a:xfrm>
          <a:off x="4230372" y="120813"/>
          <a:ext cx="2551445" cy="410971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2870" rIns="0" bIns="0" numCol="1" spcCol="1270" anchor="t" anchorCtr="0">
          <a:noAutofit/>
        </a:bodyPr>
        <a:lstStyle/>
        <a:p>
          <a:pPr marL="0" lvl="0" indent="0" algn="l" defTabSz="1333500">
            <a:lnSpc>
              <a:spcPct val="90000"/>
            </a:lnSpc>
            <a:spcBef>
              <a:spcPct val="0"/>
            </a:spcBef>
            <a:spcAft>
              <a:spcPct val="35000"/>
            </a:spcAft>
            <a:buNone/>
          </a:pPr>
          <a:r>
            <a:rPr lang="en-AU" sz="3000" kern="1200" dirty="0"/>
            <a:t>Insta updates</a:t>
          </a:r>
        </a:p>
        <a:p>
          <a:pPr marL="0" lvl="0" indent="0" algn="l" defTabSz="1333500">
            <a:lnSpc>
              <a:spcPct val="90000"/>
            </a:lnSpc>
            <a:spcBef>
              <a:spcPct val="0"/>
            </a:spcBef>
            <a:spcAft>
              <a:spcPct val="35000"/>
            </a:spcAft>
            <a:buNone/>
          </a:pPr>
          <a:r>
            <a:rPr lang="en-AU" sz="3000" kern="1200" dirty="0"/>
            <a:t>Fast Facts</a:t>
          </a:r>
        </a:p>
        <a:p>
          <a:pPr marL="0" lvl="0" indent="0" algn="l" defTabSz="1333500">
            <a:lnSpc>
              <a:spcPct val="90000"/>
            </a:lnSpc>
            <a:spcBef>
              <a:spcPct val="0"/>
            </a:spcBef>
            <a:spcAft>
              <a:spcPct val="35000"/>
            </a:spcAft>
            <a:buNone/>
          </a:pPr>
          <a:r>
            <a:rPr lang="en-AU" sz="3000" kern="1200" dirty="0"/>
            <a:t>Webinar (proposed)</a:t>
          </a:r>
        </a:p>
        <a:p>
          <a:pPr marL="0" lvl="0" indent="0" algn="l" defTabSz="1333500">
            <a:lnSpc>
              <a:spcPct val="90000"/>
            </a:lnSpc>
            <a:spcBef>
              <a:spcPct val="0"/>
            </a:spcBef>
            <a:spcAft>
              <a:spcPct val="35000"/>
            </a:spcAft>
            <a:buNone/>
          </a:pPr>
          <a:r>
            <a:rPr lang="en-AU" sz="3000" kern="1200"/>
            <a:t>Partner briefings</a:t>
          </a:r>
          <a:endParaRPr lang="en-AU" sz="3000" kern="1200" dirty="0"/>
        </a:p>
        <a:p>
          <a:pPr marL="0" lvl="0" indent="0" algn="l" defTabSz="1333500">
            <a:lnSpc>
              <a:spcPct val="90000"/>
            </a:lnSpc>
            <a:spcBef>
              <a:spcPct val="0"/>
            </a:spcBef>
            <a:spcAft>
              <a:spcPct val="35000"/>
            </a:spcAft>
            <a:buNone/>
          </a:pPr>
          <a:r>
            <a:rPr lang="en-AU" sz="3000" kern="1200"/>
            <a:t>Newsletter</a:t>
          </a:r>
          <a:endParaRPr lang="en-AU" sz="3000" kern="1200" dirty="0"/>
        </a:p>
      </dsp:txBody>
      <dsp:txXfrm>
        <a:off x="4230372" y="120813"/>
        <a:ext cx="2551445" cy="4109710"/>
      </dsp:txXfrm>
    </dsp:sp>
    <dsp:sp modelId="{50E0CB14-D085-415B-8D8F-E1EBEEB5841E}">
      <dsp:nvSpPr>
        <dsp:cNvPr id="0" name=""/>
        <dsp:cNvSpPr/>
      </dsp:nvSpPr>
      <dsp:spPr>
        <a:xfrm>
          <a:off x="7090045" y="120813"/>
          <a:ext cx="3424758" cy="4109710"/>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13157" rIns="146685" bIns="0" numCol="1" spcCol="1270" anchor="t" anchorCtr="0">
          <a:noAutofit/>
        </a:bodyPr>
        <a:lstStyle/>
        <a:p>
          <a:pPr marL="0" lvl="0" indent="0" algn="r" defTabSz="1466850">
            <a:lnSpc>
              <a:spcPct val="90000"/>
            </a:lnSpc>
            <a:spcBef>
              <a:spcPct val="0"/>
            </a:spcBef>
            <a:spcAft>
              <a:spcPct val="35000"/>
            </a:spcAft>
            <a:buNone/>
          </a:pPr>
          <a:r>
            <a:rPr lang="en-AU" sz="3300" kern="1200" dirty="0"/>
            <a:t>External campaign</a:t>
          </a:r>
        </a:p>
      </dsp:txBody>
      <dsp:txXfrm rot="16200000">
        <a:off x="5747540" y="1463319"/>
        <a:ext cx="3369962" cy="684951"/>
      </dsp:txXfrm>
    </dsp:sp>
    <dsp:sp modelId="{B75F572C-6185-460F-BF9F-4743C385D968}">
      <dsp:nvSpPr>
        <dsp:cNvPr id="0" name=""/>
        <dsp:cNvSpPr/>
      </dsp:nvSpPr>
      <dsp:spPr>
        <a:xfrm rot="5400000">
          <a:off x="6805022" y="3389010"/>
          <a:ext cx="604294" cy="513713"/>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7A221E-D9FC-4B74-B14A-537F0F1A5F24}">
      <dsp:nvSpPr>
        <dsp:cNvPr id="0" name=""/>
        <dsp:cNvSpPr/>
      </dsp:nvSpPr>
      <dsp:spPr>
        <a:xfrm>
          <a:off x="7774997" y="120813"/>
          <a:ext cx="2551445" cy="410971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2870" rIns="0" bIns="0" numCol="1" spcCol="1270" anchor="t" anchorCtr="0">
          <a:noAutofit/>
        </a:bodyPr>
        <a:lstStyle/>
        <a:p>
          <a:pPr marL="0" lvl="0" indent="0" algn="l" defTabSz="1333500">
            <a:lnSpc>
              <a:spcPct val="90000"/>
            </a:lnSpc>
            <a:spcBef>
              <a:spcPct val="0"/>
            </a:spcBef>
            <a:spcAft>
              <a:spcPct val="35000"/>
            </a:spcAft>
            <a:buNone/>
          </a:pPr>
          <a:r>
            <a:rPr lang="en-AU" sz="3000" kern="1200" dirty="0"/>
            <a:t>To be developed, with support and linked with advocacy planning and implementation for 2027</a:t>
          </a:r>
        </a:p>
      </dsp:txBody>
      <dsp:txXfrm>
        <a:off x="7774997" y="120813"/>
        <a:ext cx="2551445" cy="41097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4C32BE-53E6-4A23-ACD9-D18AC8E41B44}">
      <dsp:nvSpPr>
        <dsp:cNvPr id="0" name=""/>
        <dsp:cNvSpPr/>
      </dsp:nvSpPr>
      <dsp:spPr>
        <a:xfrm>
          <a:off x="0" y="852969"/>
          <a:ext cx="2966402" cy="17798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solidFill>
                <a:schemeClr val="bg1"/>
              </a:solidFill>
            </a:rPr>
            <a:t>Discussion Paper</a:t>
          </a:r>
          <a:endParaRPr lang="en-AU" sz="3500" kern="1200"/>
        </a:p>
      </dsp:txBody>
      <dsp:txXfrm>
        <a:off x="0" y="852969"/>
        <a:ext cx="2966402" cy="1779841"/>
      </dsp:txXfrm>
    </dsp:sp>
    <dsp:sp modelId="{64A73FAC-990E-472F-9ACB-2552971379CE}">
      <dsp:nvSpPr>
        <dsp:cNvPr id="0" name=""/>
        <dsp:cNvSpPr/>
      </dsp:nvSpPr>
      <dsp:spPr>
        <a:xfrm>
          <a:off x="3263042" y="852969"/>
          <a:ext cx="2966402" cy="17798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solidFill>
                <a:schemeClr val="bg1"/>
              </a:solidFill>
            </a:rPr>
            <a:t>Initial SDL Assessments</a:t>
          </a:r>
        </a:p>
      </dsp:txBody>
      <dsp:txXfrm>
        <a:off x="3263042" y="852969"/>
        <a:ext cx="2966402" cy="1779841"/>
      </dsp:txXfrm>
    </dsp:sp>
    <dsp:sp modelId="{C78E4574-DC32-465D-AC00-DB3ACF54534C}">
      <dsp:nvSpPr>
        <dsp:cNvPr id="0" name=""/>
        <dsp:cNvSpPr/>
      </dsp:nvSpPr>
      <dsp:spPr>
        <a:xfrm>
          <a:off x="6526085" y="852969"/>
          <a:ext cx="2966402" cy="17798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solidFill>
                <a:schemeClr val="bg1"/>
              </a:solidFill>
            </a:rPr>
            <a:t>SDL Assessment Framework</a:t>
          </a:r>
        </a:p>
      </dsp:txBody>
      <dsp:txXfrm>
        <a:off x="6526085" y="852969"/>
        <a:ext cx="2966402" cy="1779841"/>
      </dsp:txXfrm>
    </dsp:sp>
    <dsp:sp modelId="{11178955-509B-45A0-85B1-D0BCBE4C6C76}">
      <dsp:nvSpPr>
        <dsp:cNvPr id="0" name=""/>
        <dsp:cNvSpPr/>
      </dsp:nvSpPr>
      <dsp:spPr>
        <a:xfrm>
          <a:off x="1631521" y="2929451"/>
          <a:ext cx="2966402" cy="17798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solidFill>
                <a:schemeClr val="bg1"/>
              </a:solidFill>
            </a:rPr>
            <a:t>Menindee Technical Report</a:t>
          </a:r>
        </a:p>
      </dsp:txBody>
      <dsp:txXfrm>
        <a:off x="1631521" y="2929451"/>
        <a:ext cx="2966402" cy="1779841"/>
      </dsp:txXfrm>
    </dsp:sp>
    <dsp:sp modelId="{2E06C73B-9404-4F89-A6DB-4A27023C44EE}">
      <dsp:nvSpPr>
        <dsp:cNvPr id="0" name=""/>
        <dsp:cNvSpPr/>
      </dsp:nvSpPr>
      <dsp:spPr>
        <a:xfrm>
          <a:off x="4894564" y="2929451"/>
          <a:ext cx="2966402" cy="17798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err="1">
              <a:solidFill>
                <a:schemeClr val="bg1"/>
              </a:solidFill>
            </a:rPr>
            <a:t>Menindee</a:t>
          </a:r>
          <a:r>
            <a:rPr lang="en-US" sz="3500" kern="1200">
              <a:solidFill>
                <a:schemeClr val="bg1"/>
              </a:solidFill>
            </a:rPr>
            <a:t> Issues Paper</a:t>
          </a:r>
        </a:p>
      </dsp:txBody>
      <dsp:txXfrm>
        <a:off x="4894564" y="2929451"/>
        <a:ext cx="2966402" cy="17798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DA8D41-79D6-4E9C-AC42-1C8DCE1EA329}">
      <dsp:nvSpPr>
        <dsp:cNvPr id="0" name=""/>
        <dsp:cNvSpPr/>
      </dsp:nvSpPr>
      <dsp:spPr>
        <a:xfrm>
          <a:off x="1283" y="507350"/>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6A73A9-542A-4B86-971E-899F64F8FEF8}">
      <dsp:nvSpPr>
        <dsp:cNvPr id="0" name=""/>
        <dsp:cNvSpPr/>
      </dsp:nvSpPr>
      <dsp:spPr>
        <a:xfrm>
          <a:off x="501904" y="982940"/>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100000"/>
            </a:lnSpc>
            <a:spcBef>
              <a:spcPct val="0"/>
            </a:spcBef>
            <a:spcAft>
              <a:spcPct val="35000"/>
            </a:spcAft>
            <a:buNone/>
          </a:pPr>
          <a:r>
            <a:rPr lang="en-AU" sz="3500" b="1" kern="1200"/>
            <a:t>No more water from agriculture (by any means) </a:t>
          </a:r>
          <a:endParaRPr lang="en-US" sz="3500" kern="1200"/>
        </a:p>
      </dsp:txBody>
      <dsp:txXfrm>
        <a:off x="585701" y="1066737"/>
        <a:ext cx="4337991" cy="2693452"/>
      </dsp:txXfrm>
    </dsp:sp>
    <dsp:sp modelId="{D70BA9B6-045B-4795-98ED-8C7E47692712}">
      <dsp:nvSpPr>
        <dsp:cNvPr id="0" name=""/>
        <dsp:cNvSpPr/>
      </dsp:nvSpPr>
      <dsp:spPr>
        <a:xfrm>
          <a:off x="5508110" y="507350"/>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BC91A2-DC77-43FE-BE33-BF749566FAD6}">
      <dsp:nvSpPr>
        <dsp:cNvPr id="0" name=""/>
        <dsp:cNvSpPr/>
      </dsp:nvSpPr>
      <dsp:spPr>
        <a:xfrm>
          <a:off x="6008730" y="982940"/>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100000"/>
            </a:lnSpc>
            <a:spcBef>
              <a:spcPct val="0"/>
            </a:spcBef>
            <a:spcAft>
              <a:spcPct val="35000"/>
            </a:spcAft>
            <a:buNone/>
          </a:pPr>
          <a:r>
            <a:rPr lang="en-AU" sz="3500" b="1" kern="1200"/>
            <a:t>Future Basin Plan focus on improving managing what water has been acquired</a:t>
          </a:r>
          <a:endParaRPr lang="en-US" sz="3500" kern="1200"/>
        </a:p>
      </dsp:txBody>
      <dsp:txXfrm>
        <a:off x="6092527" y="1066737"/>
        <a:ext cx="4337991" cy="2693452"/>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C9BBD8-B77F-4B39-88BB-F9B8A2CA82BF}" type="datetimeFigureOut">
              <a:rPr lang="en-AU" smtClean="0"/>
              <a:t>25/02/2026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17B498-A660-449F-9C45-6FE7DA482836}" type="slidenum">
              <a:rPr lang="en-AU" smtClean="0"/>
              <a:t>‹#›</a:t>
            </a:fld>
            <a:endParaRPr lang="en-AU"/>
          </a:p>
        </p:txBody>
      </p:sp>
    </p:spTree>
    <p:extLst>
      <p:ext uri="{BB962C8B-B14F-4D97-AF65-F5344CB8AC3E}">
        <p14:creationId xmlns:p14="http://schemas.microsoft.com/office/powerpoint/2010/main" val="3726470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AU" sz="18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AU" sz="1800" kern="100">
                <a:effectLst/>
                <a:latin typeface="Aptos" panose="020B0004020202020204" pitchFamily="34" charset="0"/>
                <a:ea typeface="Aptos" panose="020B0004020202020204" pitchFamily="34" charset="0"/>
                <a:cs typeface="Times New Roman" panose="02020603050405020304" pitchFamily="18" charset="0"/>
              </a:rPr>
              <a:t> </a:t>
            </a:r>
          </a:p>
          <a:p>
            <a:endParaRPr lang="en-AU"/>
          </a:p>
        </p:txBody>
      </p:sp>
      <p:sp>
        <p:nvSpPr>
          <p:cNvPr id="4" name="Slide Number Placeholder 3"/>
          <p:cNvSpPr>
            <a:spLocks noGrp="1"/>
          </p:cNvSpPr>
          <p:nvPr>
            <p:ph type="sldNum" sz="quarter" idx="5"/>
          </p:nvPr>
        </p:nvSpPr>
        <p:spPr/>
        <p:txBody>
          <a:bodyPr/>
          <a:lstStyle/>
          <a:p>
            <a:fld id="{83FFBD8E-43CA-4737-BE1F-76372667DEF5}" type="slidenum">
              <a:rPr lang="en-AU" smtClean="0"/>
              <a:t>13</a:t>
            </a:fld>
            <a:endParaRPr lang="en-AU"/>
          </a:p>
        </p:txBody>
      </p:sp>
    </p:spTree>
    <p:extLst>
      <p:ext uri="{BB962C8B-B14F-4D97-AF65-F5344CB8AC3E}">
        <p14:creationId xmlns:p14="http://schemas.microsoft.com/office/powerpoint/2010/main" val="897747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FDC09-3C4B-68BB-A048-86E3094D35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F2A73CA5-73F4-E06F-AAC2-FFF36B4864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68FEFE39-CD58-0326-6E7A-922A9BB45166}"/>
              </a:ext>
            </a:extLst>
          </p:cNvPr>
          <p:cNvSpPr>
            <a:spLocks noGrp="1"/>
          </p:cNvSpPr>
          <p:nvPr>
            <p:ph type="dt" sz="half" idx="10"/>
          </p:nvPr>
        </p:nvSpPr>
        <p:spPr/>
        <p:txBody>
          <a:bodyPr/>
          <a:lstStyle/>
          <a:p>
            <a:fld id="{96DFF08F-DC6B-4601-B491-B0F83F6DD2DA}" type="datetimeFigureOut">
              <a:rPr lang="en-US" smtClean="0"/>
              <a:t>2/25/2026</a:t>
            </a:fld>
            <a:endParaRPr lang="en-US"/>
          </a:p>
        </p:txBody>
      </p:sp>
      <p:sp>
        <p:nvSpPr>
          <p:cNvPr id="5" name="Footer Placeholder 4">
            <a:extLst>
              <a:ext uri="{FF2B5EF4-FFF2-40B4-BE49-F238E27FC236}">
                <a16:creationId xmlns:a16="http://schemas.microsoft.com/office/drawing/2014/main" id="{D381E608-F3EE-E573-8301-FA02E70F25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DC9413-9355-C958-A91D-6A8F98F11B38}"/>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900844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F34E1-74FA-BA2E-2080-F73C3B43CD18}"/>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B071EBC-FF90-74BB-36DB-DF80A95E99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5E67370-3BA2-B8DE-AC4C-7C7F4DA57C49}"/>
              </a:ext>
            </a:extLst>
          </p:cNvPr>
          <p:cNvSpPr>
            <a:spLocks noGrp="1"/>
          </p:cNvSpPr>
          <p:nvPr>
            <p:ph type="dt" sz="half" idx="10"/>
          </p:nvPr>
        </p:nvSpPr>
        <p:spPr/>
        <p:txBody>
          <a:bodyPr/>
          <a:lstStyle/>
          <a:p>
            <a:fld id="{96DFF08F-DC6B-4601-B491-B0F83F6DD2DA}" type="datetimeFigureOut">
              <a:rPr lang="en-US" smtClean="0"/>
              <a:t>2/25/2026</a:t>
            </a:fld>
            <a:endParaRPr lang="en-US"/>
          </a:p>
        </p:txBody>
      </p:sp>
      <p:sp>
        <p:nvSpPr>
          <p:cNvPr id="5" name="Footer Placeholder 4">
            <a:extLst>
              <a:ext uri="{FF2B5EF4-FFF2-40B4-BE49-F238E27FC236}">
                <a16:creationId xmlns:a16="http://schemas.microsoft.com/office/drawing/2014/main" id="{628EC1D0-3D18-45CE-60D9-AEB3177B75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93ED4C-EB21-8E42-C2FB-59546E0D3D98}"/>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375835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6A2A59-B834-5A87-A915-FCACBE555C2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AA681626-482D-C015-DB78-BF2C7ADD64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260AC03-F262-DB3D-F9CE-1839F384AA3B}"/>
              </a:ext>
            </a:extLst>
          </p:cNvPr>
          <p:cNvSpPr>
            <a:spLocks noGrp="1"/>
          </p:cNvSpPr>
          <p:nvPr>
            <p:ph type="dt" sz="half" idx="10"/>
          </p:nvPr>
        </p:nvSpPr>
        <p:spPr/>
        <p:txBody>
          <a:bodyPr/>
          <a:lstStyle/>
          <a:p>
            <a:fld id="{96DFF08F-DC6B-4601-B491-B0F83F6DD2DA}" type="datetimeFigureOut">
              <a:rPr lang="en-US" smtClean="0"/>
              <a:t>2/25/2026</a:t>
            </a:fld>
            <a:endParaRPr lang="en-US"/>
          </a:p>
        </p:txBody>
      </p:sp>
      <p:sp>
        <p:nvSpPr>
          <p:cNvPr id="5" name="Footer Placeholder 4">
            <a:extLst>
              <a:ext uri="{FF2B5EF4-FFF2-40B4-BE49-F238E27FC236}">
                <a16:creationId xmlns:a16="http://schemas.microsoft.com/office/drawing/2014/main" id="{F3F08E38-3D9F-9D58-16C4-E94D23A8C1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6838B2-1456-76E8-73B0-C83891565AC3}"/>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89720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C64AB-8770-40E5-A4B4-F4782BC01DF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987BBBA-0CB2-4344-B0E1-1CA70AB3B4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B1007FA-3962-6881-1642-C3DC728726D5}"/>
              </a:ext>
            </a:extLst>
          </p:cNvPr>
          <p:cNvSpPr>
            <a:spLocks noGrp="1"/>
          </p:cNvSpPr>
          <p:nvPr>
            <p:ph type="dt" sz="half" idx="10"/>
          </p:nvPr>
        </p:nvSpPr>
        <p:spPr/>
        <p:txBody>
          <a:bodyPr/>
          <a:lstStyle/>
          <a:p>
            <a:fld id="{96DFF08F-DC6B-4601-B491-B0F83F6DD2DA}" type="datetimeFigureOut">
              <a:rPr lang="en-US" smtClean="0"/>
              <a:t>2/25/2026</a:t>
            </a:fld>
            <a:endParaRPr lang="en-US"/>
          </a:p>
        </p:txBody>
      </p:sp>
      <p:sp>
        <p:nvSpPr>
          <p:cNvPr id="5" name="Footer Placeholder 4">
            <a:extLst>
              <a:ext uri="{FF2B5EF4-FFF2-40B4-BE49-F238E27FC236}">
                <a16:creationId xmlns:a16="http://schemas.microsoft.com/office/drawing/2014/main" id="{5087B38F-3524-E791-3CED-F559EAAD34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12D978-1839-29A9-0954-E10B1AA3B672}"/>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073104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B90C9-03E8-A9D0-A953-6A258E97A3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5E9150BB-1360-15B8-3D71-27AA43E609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263DE4-5DF5-BC13-E48F-865BD4BEB781}"/>
              </a:ext>
            </a:extLst>
          </p:cNvPr>
          <p:cNvSpPr>
            <a:spLocks noGrp="1"/>
          </p:cNvSpPr>
          <p:nvPr>
            <p:ph type="dt" sz="half" idx="10"/>
          </p:nvPr>
        </p:nvSpPr>
        <p:spPr/>
        <p:txBody>
          <a:bodyPr/>
          <a:lstStyle/>
          <a:p>
            <a:fld id="{96DFF08F-DC6B-4601-B491-B0F83F6DD2DA}" type="datetimeFigureOut">
              <a:rPr lang="en-US" smtClean="0"/>
              <a:pPr/>
              <a:t>2/25/2026</a:t>
            </a:fld>
            <a:endParaRPr lang="en-US"/>
          </a:p>
        </p:txBody>
      </p:sp>
      <p:sp>
        <p:nvSpPr>
          <p:cNvPr id="5" name="Footer Placeholder 4">
            <a:extLst>
              <a:ext uri="{FF2B5EF4-FFF2-40B4-BE49-F238E27FC236}">
                <a16:creationId xmlns:a16="http://schemas.microsoft.com/office/drawing/2014/main" id="{0D3B8883-3891-516E-9508-A5D0ABE5A5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53303B-6E4D-74E0-EE1A-9A7FA3071DF7}"/>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119115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42BD3-A5B1-06A7-2E24-64B448C5EFC6}"/>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FED322D-C35A-95F5-0D63-9B7D319B6E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E4E1C841-90D6-3EA4-DF42-8D4BE41A83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D493FB7F-EABF-0654-5F8B-2DCE446A3C67}"/>
              </a:ext>
            </a:extLst>
          </p:cNvPr>
          <p:cNvSpPr>
            <a:spLocks noGrp="1"/>
          </p:cNvSpPr>
          <p:nvPr>
            <p:ph type="dt" sz="half" idx="10"/>
          </p:nvPr>
        </p:nvSpPr>
        <p:spPr/>
        <p:txBody>
          <a:bodyPr/>
          <a:lstStyle/>
          <a:p>
            <a:fld id="{96DFF08F-DC6B-4601-B491-B0F83F6DD2DA}" type="datetimeFigureOut">
              <a:rPr lang="en-US" smtClean="0"/>
              <a:t>2/25/2026</a:t>
            </a:fld>
            <a:endParaRPr lang="en-US"/>
          </a:p>
        </p:txBody>
      </p:sp>
      <p:sp>
        <p:nvSpPr>
          <p:cNvPr id="6" name="Footer Placeholder 5">
            <a:extLst>
              <a:ext uri="{FF2B5EF4-FFF2-40B4-BE49-F238E27FC236}">
                <a16:creationId xmlns:a16="http://schemas.microsoft.com/office/drawing/2014/main" id="{DCB0B4CA-663F-57E2-F9D4-B477F959FE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D1CD21-82BE-4C0D-9265-7794F1F884CB}"/>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36857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7B982-1C5F-D96B-5BBE-E8A7F9BB28D9}"/>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F9471A3-3245-192E-11B6-2F38DE1A21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E34BCD-6D95-7338-8847-1DD3BC1333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D3F2CAD2-7AE4-CFF1-CFCE-23A41FDDF8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6935A3-F90D-58F1-053B-0B831E2C59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BE55002B-0F5A-2D7C-FC6A-E439D53D195B}"/>
              </a:ext>
            </a:extLst>
          </p:cNvPr>
          <p:cNvSpPr>
            <a:spLocks noGrp="1"/>
          </p:cNvSpPr>
          <p:nvPr>
            <p:ph type="dt" sz="half" idx="10"/>
          </p:nvPr>
        </p:nvSpPr>
        <p:spPr/>
        <p:txBody>
          <a:bodyPr/>
          <a:lstStyle/>
          <a:p>
            <a:fld id="{96DFF08F-DC6B-4601-B491-B0F83F6DD2DA}" type="datetimeFigureOut">
              <a:rPr lang="en-US" smtClean="0"/>
              <a:t>2/25/2026</a:t>
            </a:fld>
            <a:endParaRPr lang="en-US"/>
          </a:p>
        </p:txBody>
      </p:sp>
      <p:sp>
        <p:nvSpPr>
          <p:cNvPr id="8" name="Footer Placeholder 7">
            <a:extLst>
              <a:ext uri="{FF2B5EF4-FFF2-40B4-BE49-F238E27FC236}">
                <a16:creationId xmlns:a16="http://schemas.microsoft.com/office/drawing/2014/main" id="{C86E7626-00A3-33E4-537C-EAAE91A840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25FCAC0-172B-0E10-5FD2-26B495D07EA2}"/>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535998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F8416-503C-1CD8-3D9A-83B5AF702BCF}"/>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A71328A8-AD78-724D-FF2F-BD24222A73BB}"/>
              </a:ext>
            </a:extLst>
          </p:cNvPr>
          <p:cNvSpPr>
            <a:spLocks noGrp="1"/>
          </p:cNvSpPr>
          <p:nvPr>
            <p:ph type="dt" sz="half" idx="10"/>
          </p:nvPr>
        </p:nvSpPr>
        <p:spPr/>
        <p:txBody>
          <a:bodyPr/>
          <a:lstStyle/>
          <a:p>
            <a:fld id="{96DFF08F-DC6B-4601-B491-B0F83F6DD2DA}" type="datetimeFigureOut">
              <a:rPr lang="en-US" smtClean="0"/>
              <a:t>2/25/2026</a:t>
            </a:fld>
            <a:endParaRPr lang="en-US"/>
          </a:p>
        </p:txBody>
      </p:sp>
      <p:sp>
        <p:nvSpPr>
          <p:cNvPr id="4" name="Footer Placeholder 3">
            <a:extLst>
              <a:ext uri="{FF2B5EF4-FFF2-40B4-BE49-F238E27FC236}">
                <a16:creationId xmlns:a16="http://schemas.microsoft.com/office/drawing/2014/main" id="{55E00D36-7D0B-8D1E-C0B6-ACCE9B66E5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54AD90-D7C4-F853-E97C-F69805946176}"/>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042985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E1DD2E-1654-6EEE-9A6F-B1546FCD8E3B}"/>
              </a:ext>
            </a:extLst>
          </p:cNvPr>
          <p:cNvSpPr>
            <a:spLocks noGrp="1"/>
          </p:cNvSpPr>
          <p:nvPr>
            <p:ph type="dt" sz="half" idx="10"/>
          </p:nvPr>
        </p:nvSpPr>
        <p:spPr/>
        <p:txBody>
          <a:bodyPr/>
          <a:lstStyle/>
          <a:p>
            <a:fld id="{96DFF08F-DC6B-4601-B491-B0F83F6DD2DA}" type="datetimeFigureOut">
              <a:rPr lang="en-US" smtClean="0"/>
              <a:t>2/25/2026</a:t>
            </a:fld>
            <a:endParaRPr lang="en-US"/>
          </a:p>
        </p:txBody>
      </p:sp>
      <p:sp>
        <p:nvSpPr>
          <p:cNvPr id="3" name="Footer Placeholder 2">
            <a:extLst>
              <a:ext uri="{FF2B5EF4-FFF2-40B4-BE49-F238E27FC236}">
                <a16:creationId xmlns:a16="http://schemas.microsoft.com/office/drawing/2014/main" id="{E7D043D1-171D-B350-8D24-9EAB2AB4E2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90559A6-D980-2F3A-4B70-068A7E3514E7}"/>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130688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58A7E-7DCC-DAF4-122D-9E48080AC9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9C23D55D-0891-AEE3-982D-F87F94844F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517D0B48-DA1E-EFE2-AB39-84F8BF39D8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445CA1-7688-92CE-75CF-C9D903F49D23}"/>
              </a:ext>
            </a:extLst>
          </p:cNvPr>
          <p:cNvSpPr>
            <a:spLocks noGrp="1"/>
          </p:cNvSpPr>
          <p:nvPr>
            <p:ph type="dt" sz="half" idx="10"/>
          </p:nvPr>
        </p:nvSpPr>
        <p:spPr/>
        <p:txBody>
          <a:bodyPr/>
          <a:lstStyle/>
          <a:p>
            <a:fld id="{96DFF08F-DC6B-4601-B491-B0F83F6DD2DA}" type="datetimeFigureOut">
              <a:rPr lang="en-US" smtClean="0"/>
              <a:t>2/25/2026</a:t>
            </a:fld>
            <a:endParaRPr lang="en-US"/>
          </a:p>
        </p:txBody>
      </p:sp>
      <p:sp>
        <p:nvSpPr>
          <p:cNvPr id="6" name="Footer Placeholder 5">
            <a:extLst>
              <a:ext uri="{FF2B5EF4-FFF2-40B4-BE49-F238E27FC236}">
                <a16:creationId xmlns:a16="http://schemas.microsoft.com/office/drawing/2014/main" id="{F5A4663C-D78E-8658-7443-6472738E96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F2AD57-1630-73A9-AC67-4B2DEA1AFE6E}"/>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185504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0C7A-9088-8D12-1490-F4C32EA48F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4F08280C-CA12-483C-2C13-F910A566F3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A2FDA4C8-BFA5-D21C-E630-9D36D9801F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CC7BFF-F2F2-E4D4-D750-BBE8C8D6878C}"/>
              </a:ext>
            </a:extLst>
          </p:cNvPr>
          <p:cNvSpPr>
            <a:spLocks noGrp="1"/>
          </p:cNvSpPr>
          <p:nvPr>
            <p:ph type="dt" sz="half" idx="10"/>
          </p:nvPr>
        </p:nvSpPr>
        <p:spPr/>
        <p:txBody>
          <a:bodyPr/>
          <a:lstStyle/>
          <a:p>
            <a:fld id="{96DFF08F-DC6B-4601-B491-B0F83F6DD2DA}" type="datetimeFigureOut">
              <a:rPr lang="en-US" smtClean="0"/>
              <a:t>2/25/2026</a:t>
            </a:fld>
            <a:endParaRPr lang="en-US"/>
          </a:p>
        </p:txBody>
      </p:sp>
      <p:sp>
        <p:nvSpPr>
          <p:cNvPr id="6" name="Footer Placeholder 5">
            <a:extLst>
              <a:ext uri="{FF2B5EF4-FFF2-40B4-BE49-F238E27FC236}">
                <a16:creationId xmlns:a16="http://schemas.microsoft.com/office/drawing/2014/main" id="{41A0D4DE-073A-DAC5-39DE-3DA129CEF9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98D7EC-1A9D-9A5E-8E94-64E97E54DD5B}"/>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659108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2EF8F5-86E9-31AB-BFA9-1DEF5F0167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AF562D7-2080-A9BC-DD38-33DACCC4D8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BFDCF17-B5FD-0A0D-F316-142E84EA99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DFF08F-DC6B-4601-B491-B0F83F6DD2DA}" type="datetimeFigureOut">
              <a:rPr lang="en-US" smtClean="0"/>
              <a:pPr/>
              <a:t>2/25/2026</a:t>
            </a:fld>
            <a:endParaRPr lang="en-US"/>
          </a:p>
        </p:txBody>
      </p:sp>
      <p:sp>
        <p:nvSpPr>
          <p:cNvPr id="5" name="Footer Placeholder 4">
            <a:extLst>
              <a:ext uri="{FF2B5EF4-FFF2-40B4-BE49-F238E27FC236}">
                <a16:creationId xmlns:a16="http://schemas.microsoft.com/office/drawing/2014/main" id="{B06858A3-F04F-8CFD-2D87-CB40F97A52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80170B9-79FB-B60B-EF5E-B6D8A7DA04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42502119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2" name="Picture 11" descr="Graphical user interface&#10;&#10;Description automatically generated">
            <a:extLst>
              <a:ext uri="{FF2B5EF4-FFF2-40B4-BE49-F238E27FC236}">
                <a16:creationId xmlns:a16="http://schemas.microsoft.com/office/drawing/2014/main" id="{48FB7FA9-53EC-6665-FD1C-F6341D39CAA8}"/>
              </a:ext>
            </a:extLst>
          </p:cNvPr>
          <p:cNvPicPr>
            <a:picLocks noChangeAspect="1"/>
          </p:cNvPicPr>
          <p:nvPr/>
        </p:nvPicPr>
        <p:blipFill>
          <a:blip r:embed="rId2"/>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3E5E5AA-876A-44D1-5C3E-2691C0E92BE6}"/>
              </a:ext>
            </a:extLst>
          </p:cNvPr>
          <p:cNvSpPr/>
          <p:nvPr/>
        </p:nvSpPr>
        <p:spPr>
          <a:xfrm>
            <a:off x="2476500" y="2160138"/>
            <a:ext cx="7239000" cy="27622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solidFill>
                <a:schemeClr val="accent1"/>
              </a:solidFill>
              <a:latin typeface="Century Gothic" panose="020B0502020202020204" pitchFamily="34" charset="0"/>
            </a:endParaRPr>
          </a:p>
          <a:p>
            <a:pPr algn="ctr"/>
            <a:endParaRPr lang="en-AU" sz="2400" dirty="0">
              <a:solidFill>
                <a:schemeClr val="accent1"/>
              </a:solidFill>
              <a:latin typeface="Century Gothic" panose="020B0502020202020204" pitchFamily="34" charset="0"/>
            </a:endParaRPr>
          </a:p>
          <a:p>
            <a:pPr algn="ctr"/>
            <a:endParaRPr lang="en-AU" sz="2400" dirty="0">
              <a:solidFill>
                <a:schemeClr val="accent1"/>
              </a:solidFill>
              <a:latin typeface="Century Gothic" panose="020B0502020202020204" pitchFamily="34" charset="0"/>
            </a:endParaRPr>
          </a:p>
          <a:p>
            <a:pPr algn="ctr"/>
            <a:r>
              <a:rPr lang="en-AU" sz="2400" dirty="0">
                <a:solidFill>
                  <a:srgbClr val="0072BC"/>
                </a:solidFill>
                <a:latin typeface="Century Gothic" panose="020B0502020202020204" pitchFamily="34" charset="0"/>
              </a:rPr>
              <a:t>Policy Discussion Workshop</a:t>
            </a:r>
          </a:p>
          <a:p>
            <a:pPr algn="ctr"/>
            <a:r>
              <a:rPr lang="en-AU" sz="2400" dirty="0">
                <a:solidFill>
                  <a:srgbClr val="0072BC"/>
                </a:solidFill>
                <a:latin typeface="Century Gothic" panose="020B0502020202020204" pitchFamily="34" charset="0"/>
              </a:rPr>
              <a:t>25 February 2026</a:t>
            </a:r>
          </a:p>
        </p:txBody>
      </p:sp>
      <p:pic>
        <p:nvPicPr>
          <p:cNvPr id="10" name="Picture 9" descr="Text&#10;&#10;Description automatically generated">
            <a:extLst>
              <a:ext uri="{FF2B5EF4-FFF2-40B4-BE49-F238E27FC236}">
                <a16:creationId xmlns:a16="http://schemas.microsoft.com/office/drawing/2014/main" id="{9E138DD3-0AF9-F993-169E-FB12855B490D}"/>
              </a:ext>
            </a:extLst>
          </p:cNvPr>
          <p:cNvPicPr>
            <a:picLocks noChangeAspect="1"/>
          </p:cNvPicPr>
          <p:nvPr/>
        </p:nvPicPr>
        <p:blipFill>
          <a:blip r:embed="rId3"/>
          <a:stretch>
            <a:fillRect/>
          </a:stretch>
        </p:blipFill>
        <p:spPr>
          <a:xfrm>
            <a:off x="2476500" y="2160138"/>
            <a:ext cx="7143750" cy="1268862"/>
          </a:xfrm>
          <a:prstGeom prst="rect">
            <a:avLst/>
          </a:prstGeom>
        </p:spPr>
      </p:pic>
    </p:spTree>
    <p:extLst>
      <p:ext uri="{BB962C8B-B14F-4D97-AF65-F5344CB8AC3E}">
        <p14:creationId xmlns:p14="http://schemas.microsoft.com/office/powerpoint/2010/main" val="3617497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53D36-1052-B206-5FB7-F1F91B021DD7}"/>
            </a:ext>
          </a:extLst>
        </p:cNvPr>
        <p:cNvGrpSpPr/>
        <p:nvPr/>
      </p:nvGrpSpPr>
      <p:grpSpPr>
        <a:xfrm>
          <a:off x="0" y="0"/>
          <a:ext cx="0" cy="0"/>
          <a:chOff x="0" y="0"/>
          <a:chExt cx="0" cy="0"/>
        </a:xfrm>
      </p:grpSpPr>
      <p:pic>
        <p:nvPicPr>
          <p:cNvPr id="13" name="Picture 12" descr="Rectangle">
            <a:extLst>
              <a:ext uri="{FF2B5EF4-FFF2-40B4-BE49-F238E27FC236}">
                <a16:creationId xmlns:a16="http://schemas.microsoft.com/office/drawing/2014/main" id="{BB2E7618-2270-613D-C18B-9B1749CE4D11}"/>
              </a:ext>
            </a:extLst>
          </p:cNvPr>
          <p:cNvPicPr>
            <a:picLocks noChangeAspect="1"/>
          </p:cNvPicPr>
          <p:nvPr/>
        </p:nvPicPr>
        <p:blipFill>
          <a:blip r:embed="rId2"/>
          <a:stretch>
            <a:fillRect/>
          </a:stretch>
        </p:blipFill>
        <p:spPr>
          <a:xfrm>
            <a:off x="0" y="0"/>
            <a:ext cx="12192000" cy="6856286"/>
          </a:xfrm>
          <a:prstGeom prst="rect">
            <a:avLst/>
          </a:prstGeom>
        </p:spPr>
      </p:pic>
      <p:sp>
        <p:nvSpPr>
          <p:cNvPr id="2" name="Title 1">
            <a:extLst>
              <a:ext uri="{FF2B5EF4-FFF2-40B4-BE49-F238E27FC236}">
                <a16:creationId xmlns:a16="http://schemas.microsoft.com/office/drawing/2014/main" id="{28D0E5BE-49C1-412D-0389-A9F8F3DA8D5E}"/>
              </a:ext>
            </a:extLst>
          </p:cNvPr>
          <p:cNvSpPr>
            <a:spLocks noGrp="1"/>
          </p:cNvSpPr>
          <p:nvPr>
            <p:ph type="title"/>
          </p:nvPr>
        </p:nvSpPr>
        <p:spPr>
          <a:xfrm>
            <a:off x="1567543" y="345363"/>
            <a:ext cx="10424210" cy="1206058"/>
          </a:xfrm>
        </p:spPr>
        <p:txBody>
          <a:bodyPr>
            <a:normAutofit/>
          </a:bodyPr>
          <a:lstStyle/>
          <a:p>
            <a:r>
              <a:rPr lang="en-AU" err="1">
                <a:solidFill>
                  <a:schemeClr val="bg1"/>
                </a:solidFill>
                <a:latin typeface="Century Gothic" panose="020B0502020202020204" pitchFamily="34" charset="0"/>
              </a:rPr>
              <a:t>OzWater</a:t>
            </a:r>
            <a:r>
              <a:rPr lang="en-AU">
                <a:solidFill>
                  <a:schemeClr val="bg1"/>
                </a:solidFill>
                <a:latin typeface="Century Gothic" panose="020B0502020202020204" pitchFamily="34" charset="0"/>
              </a:rPr>
              <a:t> Paper</a:t>
            </a:r>
          </a:p>
        </p:txBody>
      </p:sp>
      <p:pic>
        <p:nvPicPr>
          <p:cNvPr id="5" name="Picture 4">
            <a:extLst>
              <a:ext uri="{FF2B5EF4-FFF2-40B4-BE49-F238E27FC236}">
                <a16:creationId xmlns:a16="http://schemas.microsoft.com/office/drawing/2014/main" id="{BA614F2F-A563-E329-7B4F-F055ABE05D25}"/>
              </a:ext>
            </a:extLst>
          </p:cNvPr>
          <p:cNvPicPr>
            <a:picLocks noChangeAspect="1"/>
          </p:cNvPicPr>
          <p:nvPr/>
        </p:nvPicPr>
        <p:blipFill>
          <a:blip r:embed="rId3"/>
          <a:stretch>
            <a:fillRect/>
          </a:stretch>
        </p:blipFill>
        <p:spPr>
          <a:xfrm>
            <a:off x="200247" y="1684139"/>
            <a:ext cx="6296904" cy="5039428"/>
          </a:xfrm>
          <a:prstGeom prst="rect">
            <a:avLst/>
          </a:prstGeom>
        </p:spPr>
      </p:pic>
      <p:pic>
        <p:nvPicPr>
          <p:cNvPr id="7" name="Picture 6">
            <a:extLst>
              <a:ext uri="{FF2B5EF4-FFF2-40B4-BE49-F238E27FC236}">
                <a16:creationId xmlns:a16="http://schemas.microsoft.com/office/drawing/2014/main" id="{FABF4AA4-45E4-535A-FF11-234C8F202E85}"/>
              </a:ext>
            </a:extLst>
          </p:cNvPr>
          <p:cNvPicPr>
            <a:picLocks noChangeAspect="1"/>
          </p:cNvPicPr>
          <p:nvPr/>
        </p:nvPicPr>
        <p:blipFill>
          <a:blip r:embed="rId4"/>
          <a:stretch>
            <a:fillRect/>
          </a:stretch>
        </p:blipFill>
        <p:spPr>
          <a:xfrm>
            <a:off x="6800582" y="345363"/>
            <a:ext cx="5191171" cy="3192729"/>
          </a:xfrm>
          <a:prstGeom prst="rect">
            <a:avLst/>
          </a:prstGeom>
        </p:spPr>
      </p:pic>
      <p:pic>
        <p:nvPicPr>
          <p:cNvPr id="9" name="Picture 8">
            <a:extLst>
              <a:ext uri="{FF2B5EF4-FFF2-40B4-BE49-F238E27FC236}">
                <a16:creationId xmlns:a16="http://schemas.microsoft.com/office/drawing/2014/main" id="{566D8146-BEE5-2EB6-9D2E-A9F5BEEDDB0B}"/>
              </a:ext>
            </a:extLst>
          </p:cNvPr>
          <p:cNvPicPr>
            <a:picLocks noChangeAspect="1"/>
          </p:cNvPicPr>
          <p:nvPr/>
        </p:nvPicPr>
        <p:blipFill>
          <a:blip r:embed="rId5"/>
          <a:stretch>
            <a:fillRect/>
          </a:stretch>
        </p:blipFill>
        <p:spPr>
          <a:xfrm>
            <a:off x="7448918" y="3746501"/>
            <a:ext cx="4123972" cy="2837112"/>
          </a:xfrm>
          <a:prstGeom prst="rect">
            <a:avLst/>
          </a:prstGeom>
        </p:spPr>
      </p:pic>
    </p:spTree>
    <p:extLst>
      <p:ext uri="{BB962C8B-B14F-4D97-AF65-F5344CB8AC3E}">
        <p14:creationId xmlns:p14="http://schemas.microsoft.com/office/powerpoint/2010/main" val="2058155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E002B-3334-0729-C093-5D31DCB719F2}"/>
              </a:ext>
            </a:extLst>
          </p:cNvPr>
          <p:cNvSpPr>
            <a:spLocks noGrp="1"/>
          </p:cNvSpPr>
          <p:nvPr>
            <p:ph type="title"/>
          </p:nvPr>
        </p:nvSpPr>
        <p:spPr/>
        <p:txBody>
          <a:bodyPr/>
          <a:lstStyle/>
          <a:p>
            <a:r>
              <a:rPr lang="en-AU" dirty="0"/>
              <a:t>Communications &amp; advocacy plan</a:t>
            </a:r>
          </a:p>
        </p:txBody>
      </p:sp>
      <p:graphicFrame>
        <p:nvGraphicFramePr>
          <p:cNvPr id="4" name="Content Placeholder 3">
            <a:extLst>
              <a:ext uri="{FF2B5EF4-FFF2-40B4-BE49-F238E27FC236}">
                <a16:creationId xmlns:a16="http://schemas.microsoft.com/office/drawing/2014/main" id="{A0B3374E-9AB8-6C51-C18E-E97BA8681F60}"/>
              </a:ext>
            </a:extLst>
          </p:cNvPr>
          <p:cNvGraphicFramePr>
            <a:graphicFrameLocks noGrp="1"/>
          </p:cNvGraphicFramePr>
          <p:nvPr>
            <p:ph idx="1"/>
            <p:extLst>
              <p:ext uri="{D42A27DB-BD31-4B8C-83A1-F6EECF244321}">
                <p14:modId xmlns:p14="http://schemas.microsoft.com/office/powerpoint/2010/main" val="428363437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0126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92EA3-82C3-AEFB-EF2D-D9DAA01CB06A}"/>
            </a:ext>
          </a:extLst>
        </p:cNvPr>
        <p:cNvGrpSpPr/>
        <p:nvPr/>
      </p:nvGrpSpPr>
      <p:grpSpPr>
        <a:xfrm>
          <a:off x="0" y="0"/>
          <a:ext cx="0" cy="0"/>
          <a:chOff x="0" y="0"/>
          <a:chExt cx="0" cy="0"/>
        </a:xfrm>
      </p:grpSpPr>
      <p:pic>
        <p:nvPicPr>
          <p:cNvPr id="13" name="Picture 12" descr="Rectangle">
            <a:extLst>
              <a:ext uri="{FF2B5EF4-FFF2-40B4-BE49-F238E27FC236}">
                <a16:creationId xmlns:a16="http://schemas.microsoft.com/office/drawing/2014/main" id="{BF02088E-239F-CAA5-2C38-5A4211004742}"/>
              </a:ext>
            </a:extLst>
          </p:cNvPr>
          <p:cNvPicPr>
            <a:picLocks noChangeAspect="1"/>
          </p:cNvPicPr>
          <p:nvPr/>
        </p:nvPicPr>
        <p:blipFill>
          <a:blip r:embed="rId2"/>
          <a:stretch>
            <a:fillRect/>
          </a:stretch>
        </p:blipFill>
        <p:spPr>
          <a:xfrm>
            <a:off x="0" y="0"/>
            <a:ext cx="12192000" cy="6856286"/>
          </a:xfrm>
          <a:prstGeom prst="rect">
            <a:avLst/>
          </a:prstGeom>
        </p:spPr>
      </p:pic>
      <p:sp>
        <p:nvSpPr>
          <p:cNvPr id="2" name="Title 1">
            <a:extLst>
              <a:ext uri="{FF2B5EF4-FFF2-40B4-BE49-F238E27FC236}">
                <a16:creationId xmlns:a16="http://schemas.microsoft.com/office/drawing/2014/main" id="{6A4A9ACE-1625-DFF5-B096-398E7EBCF22B}"/>
              </a:ext>
            </a:extLst>
          </p:cNvPr>
          <p:cNvSpPr>
            <a:spLocks noGrp="1"/>
          </p:cNvSpPr>
          <p:nvPr>
            <p:ph type="title"/>
          </p:nvPr>
        </p:nvSpPr>
        <p:spPr>
          <a:xfrm>
            <a:off x="1567543" y="345363"/>
            <a:ext cx="10424210" cy="1206058"/>
          </a:xfrm>
        </p:spPr>
        <p:txBody>
          <a:bodyPr>
            <a:normAutofit/>
          </a:bodyPr>
          <a:lstStyle/>
          <a:p>
            <a:r>
              <a:rPr lang="en-AU">
                <a:solidFill>
                  <a:schemeClr val="bg1"/>
                </a:solidFill>
                <a:latin typeface="Century Gothic" panose="020B0502020202020204" pitchFamily="34" charset="0"/>
              </a:rPr>
              <a:t>General business</a:t>
            </a:r>
          </a:p>
        </p:txBody>
      </p:sp>
      <p:sp>
        <p:nvSpPr>
          <p:cNvPr id="3" name="TextBox 2">
            <a:extLst>
              <a:ext uri="{FF2B5EF4-FFF2-40B4-BE49-F238E27FC236}">
                <a16:creationId xmlns:a16="http://schemas.microsoft.com/office/drawing/2014/main" id="{118C859A-978E-2544-80D6-A3993331B6CA}"/>
              </a:ext>
            </a:extLst>
          </p:cNvPr>
          <p:cNvSpPr txBox="1"/>
          <p:nvPr/>
        </p:nvSpPr>
        <p:spPr>
          <a:xfrm>
            <a:off x="59326" y="1606550"/>
            <a:ext cx="11878673" cy="1200329"/>
          </a:xfrm>
          <a:prstGeom prst="rect">
            <a:avLst/>
          </a:prstGeom>
          <a:noFill/>
        </p:spPr>
        <p:txBody>
          <a:bodyPr wrap="square" rtlCol="0">
            <a:spAutoFit/>
          </a:bodyPr>
          <a:lstStyle/>
          <a:p>
            <a:pPr marL="285750" indent="-285750">
              <a:buFont typeface="Arial" panose="020B0604020202020204" pitchFamily="34" charset="0"/>
              <a:buChar char="•"/>
            </a:pPr>
            <a:r>
              <a:rPr lang="en-AU" b="1">
                <a:solidFill>
                  <a:schemeClr val="bg1"/>
                </a:solidFill>
              </a:rPr>
              <a:t> </a:t>
            </a:r>
            <a:endParaRPr lang="en-AU">
              <a:solidFill>
                <a:schemeClr val="bg1"/>
              </a:solidFill>
            </a:endParaRPr>
          </a:p>
          <a:p>
            <a:pPr marL="742950" lvl="1" indent="-285750">
              <a:buFont typeface="Arial" panose="020B0604020202020204" pitchFamily="34" charset="0"/>
              <a:buChar char="•"/>
            </a:pPr>
            <a:endParaRPr lang="en-AU">
              <a:solidFill>
                <a:schemeClr val="bg1"/>
              </a:solidFill>
            </a:endParaRPr>
          </a:p>
          <a:p>
            <a:pPr marL="742950" lvl="1" indent="-285750">
              <a:buFont typeface="Arial" panose="020B0604020202020204" pitchFamily="34" charset="0"/>
              <a:buChar char="•"/>
            </a:pPr>
            <a:endParaRPr lang="en-US">
              <a:solidFill>
                <a:schemeClr val="bg1"/>
              </a:solidFill>
            </a:endParaRPr>
          </a:p>
          <a:p>
            <a:pPr marL="285750" indent="-285750">
              <a:buFont typeface="Arial" panose="020B0604020202020204" pitchFamily="34" charset="0"/>
              <a:buChar char="•"/>
            </a:pPr>
            <a:endParaRPr lang="en-AU">
              <a:solidFill>
                <a:schemeClr val="bg1"/>
              </a:solidFill>
            </a:endParaRPr>
          </a:p>
        </p:txBody>
      </p:sp>
    </p:spTree>
    <p:extLst>
      <p:ext uri="{BB962C8B-B14F-4D97-AF65-F5344CB8AC3E}">
        <p14:creationId xmlns:p14="http://schemas.microsoft.com/office/powerpoint/2010/main" val="4078960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ectangle">
            <a:extLst>
              <a:ext uri="{FF2B5EF4-FFF2-40B4-BE49-F238E27FC236}">
                <a16:creationId xmlns:a16="http://schemas.microsoft.com/office/drawing/2014/main" id="{1C6DFC36-08A8-F2F0-DDE4-5EB2F7D2F4C5}"/>
              </a:ext>
            </a:extLst>
          </p:cNvPr>
          <p:cNvPicPr>
            <a:picLocks noChangeAspect="1"/>
          </p:cNvPicPr>
          <p:nvPr/>
        </p:nvPicPr>
        <p:blipFill>
          <a:blip r:embed="rId3"/>
          <a:stretch>
            <a:fillRect/>
          </a:stretch>
        </p:blipFill>
        <p:spPr>
          <a:xfrm>
            <a:off x="0" y="0"/>
            <a:ext cx="12192000" cy="6856286"/>
          </a:xfrm>
          <a:prstGeom prst="rect">
            <a:avLst/>
          </a:prstGeom>
        </p:spPr>
      </p:pic>
      <p:sp>
        <p:nvSpPr>
          <p:cNvPr id="2" name="Title 1">
            <a:extLst>
              <a:ext uri="{FF2B5EF4-FFF2-40B4-BE49-F238E27FC236}">
                <a16:creationId xmlns:a16="http://schemas.microsoft.com/office/drawing/2014/main" id="{EEEA2E42-B162-44C0-899C-0530623855D8}"/>
              </a:ext>
            </a:extLst>
          </p:cNvPr>
          <p:cNvSpPr>
            <a:spLocks noGrp="1"/>
          </p:cNvSpPr>
          <p:nvPr>
            <p:ph type="title"/>
          </p:nvPr>
        </p:nvSpPr>
        <p:spPr>
          <a:xfrm>
            <a:off x="1676400" y="290697"/>
            <a:ext cx="10515600" cy="1325563"/>
          </a:xfrm>
        </p:spPr>
        <p:txBody>
          <a:bodyPr/>
          <a:lstStyle/>
          <a:p>
            <a:endParaRPr lang="en-AU">
              <a:solidFill>
                <a:schemeClr val="bg1"/>
              </a:solidFill>
              <a:latin typeface="Century Gothic" panose="020B0502020202020204" pitchFamily="34" charset="0"/>
            </a:endParaRPr>
          </a:p>
        </p:txBody>
      </p:sp>
      <p:sp>
        <p:nvSpPr>
          <p:cNvPr id="8" name="Content Placeholder 7">
            <a:extLst>
              <a:ext uri="{FF2B5EF4-FFF2-40B4-BE49-F238E27FC236}">
                <a16:creationId xmlns:a16="http://schemas.microsoft.com/office/drawing/2014/main" id="{BA2A2BD3-C07C-9128-6ED2-9787EB7A362B}"/>
              </a:ext>
            </a:extLst>
          </p:cNvPr>
          <p:cNvSpPr>
            <a:spLocks noGrp="1"/>
          </p:cNvSpPr>
          <p:nvPr>
            <p:ph idx="1"/>
          </p:nvPr>
        </p:nvSpPr>
        <p:spPr>
          <a:xfrm>
            <a:off x="838200" y="1825625"/>
            <a:ext cx="10515600" cy="4351338"/>
          </a:xfrm>
        </p:spPr>
        <p:txBody>
          <a:bodyPr/>
          <a:lstStyle/>
          <a:p>
            <a:endParaRPr lang="en-AU">
              <a:solidFill>
                <a:schemeClr val="bg1"/>
              </a:solidFill>
            </a:endParaRPr>
          </a:p>
        </p:txBody>
      </p:sp>
      <p:pic>
        <p:nvPicPr>
          <p:cNvPr id="11" name="Picture 3" descr="A collage of food&#10;&#10;Description automatically generated with medium confidence">
            <a:extLst>
              <a:ext uri="{FF2B5EF4-FFF2-40B4-BE49-F238E27FC236}">
                <a16:creationId xmlns:a16="http://schemas.microsoft.com/office/drawing/2014/main" id="{D5EF13AC-D005-B61A-4BC4-F4000095F5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 y="-857"/>
            <a:ext cx="12190476" cy="685714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9CC4E2DF-198A-E17F-3784-8F2A799AFA4A}"/>
              </a:ext>
            </a:extLst>
          </p:cNvPr>
          <p:cNvSpPr txBox="1"/>
          <p:nvPr/>
        </p:nvSpPr>
        <p:spPr>
          <a:xfrm>
            <a:off x="7124700" y="3530785"/>
            <a:ext cx="1765300" cy="307777"/>
          </a:xfrm>
          <a:prstGeom prst="rect">
            <a:avLst/>
          </a:prstGeom>
          <a:solidFill>
            <a:srgbClr val="256BAB"/>
          </a:solidFill>
        </p:spPr>
        <p:txBody>
          <a:bodyPr wrap="square" rtlCol="0">
            <a:spAutoFit/>
          </a:bodyPr>
          <a:lstStyle/>
          <a:p>
            <a:r>
              <a:rPr lang="en-AU" sz="1400">
                <a:solidFill>
                  <a:schemeClr val="bg1"/>
                </a:solidFill>
              </a:rPr>
              <a:t>0427 521 399</a:t>
            </a:r>
          </a:p>
        </p:txBody>
      </p:sp>
    </p:spTree>
    <p:extLst>
      <p:ext uri="{BB962C8B-B14F-4D97-AF65-F5344CB8AC3E}">
        <p14:creationId xmlns:p14="http://schemas.microsoft.com/office/powerpoint/2010/main" val="3666326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2AAF3A-63A8-7D7B-2063-E7E2E86E8C1A}"/>
            </a:ext>
          </a:extLst>
        </p:cNvPr>
        <p:cNvGrpSpPr/>
        <p:nvPr/>
      </p:nvGrpSpPr>
      <p:grpSpPr>
        <a:xfrm>
          <a:off x="0" y="0"/>
          <a:ext cx="0" cy="0"/>
          <a:chOff x="0" y="0"/>
          <a:chExt cx="0" cy="0"/>
        </a:xfrm>
      </p:grpSpPr>
      <p:pic>
        <p:nvPicPr>
          <p:cNvPr id="13" name="Picture 12" descr="Rectangle">
            <a:extLst>
              <a:ext uri="{FF2B5EF4-FFF2-40B4-BE49-F238E27FC236}">
                <a16:creationId xmlns:a16="http://schemas.microsoft.com/office/drawing/2014/main" id="{54287CCC-DFA9-F638-D7F4-EE0BFCE60FC6}"/>
              </a:ext>
            </a:extLst>
          </p:cNvPr>
          <p:cNvPicPr>
            <a:picLocks noChangeAspect="1"/>
          </p:cNvPicPr>
          <p:nvPr/>
        </p:nvPicPr>
        <p:blipFill>
          <a:blip r:embed="rId2"/>
          <a:stretch>
            <a:fillRect/>
          </a:stretch>
        </p:blipFill>
        <p:spPr>
          <a:xfrm>
            <a:off x="0" y="0"/>
            <a:ext cx="12192000" cy="6856286"/>
          </a:xfrm>
          <a:prstGeom prst="rect">
            <a:avLst/>
          </a:prstGeom>
        </p:spPr>
      </p:pic>
      <p:sp>
        <p:nvSpPr>
          <p:cNvPr id="2" name="Title 1">
            <a:extLst>
              <a:ext uri="{FF2B5EF4-FFF2-40B4-BE49-F238E27FC236}">
                <a16:creationId xmlns:a16="http://schemas.microsoft.com/office/drawing/2014/main" id="{1B832E4D-53AD-2BE6-F01B-4B1319563602}"/>
              </a:ext>
            </a:extLst>
          </p:cNvPr>
          <p:cNvSpPr>
            <a:spLocks noGrp="1"/>
          </p:cNvSpPr>
          <p:nvPr>
            <p:ph type="title"/>
          </p:nvPr>
        </p:nvSpPr>
        <p:spPr>
          <a:xfrm>
            <a:off x="1567543" y="345363"/>
            <a:ext cx="10424210" cy="1206058"/>
          </a:xfrm>
        </p:spPr>
        <p:txBody>
          <a:bodyPr>
            <a:normAutofit/>
          </a:bodyPr>
          <a:lstStyle/>
          <a:p>
            <a:r>
              <a:rPr lang="en-AU" dirty="0">
                <a:solidFill>
                  <a:schemeClr val="bg1"/>
                </a:solidFill>
                <a:latin typeface="Century Gothic" panose="020B0502020202020204" pitchFamily="34" charset="0"/>
              </a:rPr>
              <a:t>Old Slides</a:t>
            </a:r>
          </a:p>
        </p:txBody>
      </p:sp>
      <p:sp>
        <p:nvSpPr>
          <p:cNvPr id="3" name="TextBox 2">
            <a:extLst>
              <a:ext uri="{FF2B5EF4-FFF2-40B4-BE49-F238E27FC236}">
                <a16:creationId xmlns:a16="http://schemas.microsoft.com/office/drawing/2014/main" id="{ECFEDE40-0768-7FC9-11BE-63C126BB0EE5}"/>
              </a:ext>
            </a:extLst>
          </p:cNvPr>
          <p:cNvSpPr txBox="1"/>
          <p:nvPr/>
        </p:nvSpPr>
        <p:spPr>
          <a:xfrm>
            <a:off x="59326" y="1606550"/>
            <a:ext cx="11878673" cy="1200329"/>
          </a:xfrm>
          <a:prstGeom prst="rect">
            <a:avLst/>
          </a:prstGeom>
          <a:noFill/>
        </p:spPr>
        <p:txBody>
          <a:bodyPr wrap="square" rtlCol="0">
            <a:spAutoFit/>
          </a:bodyPr>
          <a:lstStyle/>
          <a:p>
            <a:pPr marL="742950" lvl="1" indent="-285750">
              <a:buFont typeface="Arial" panose="020B0604020202020204" pitchFamily="34" charset="0"/>
              <a:buChar char="•"/>
            </a:pPr>
            <a:endParaRPr lang="en-AU">
              <a:solidFill>
                <a:schemeClr val="bg1"/>
              </a:solidFill>
            </a:endParaRPr>
          </a:p>
          <a:p>
            <a:pPr marL="742950" lvl="1" indent="-285750">
              <a:buFont typeface="Arial" panose="020B0604020202020204" pitchFamily="34" charset="0"/>
              <a:buChar char="•"/>
            </a:pPr>
            <a:endParaRPr lang="en-AU">
              <a:solidFill>
                <a:schemeClr val="bg1"/>
              </a:solidFill>
            </a:endParaRPr>
          </a:p>
          <a:p>
            <a:pPr marL="742950" lvl="1" indent="-285750">
              <a:buFont typeface="Arial" panose="020B0604020202020204" pitchFamily="34" charset="0"/>
              <a:buChar char="•"/>
            </a:pPr>
            <a:endParaRPr lang="en-US">
              <a:solidFill>
                <a:schemeClr val="bg1"/>
              </a:solidFill>
            </a:endParaRPr>
          </a:p>
          <a:p>
            <a:pPr marL="285750" indent="-285750">
              <a:buFont typeface="Arial" panose="020B0604020202020204" pitchFamily="34" charset="0"/>
              <a:buChar char="•"/>
            </a:pPr>
            <a:endParaRPr lang="en-AU">
              <a:solidFill>
                <a:schemeClr val="bg1"/>
              </a:solidFill>
            </a:endParaRPr>
          </a:p>
        </p:txBody>
      </p:sp>
    </p:spTree>
    <p:extLst>
      <p:ext uri="{BB962C8B-B14F-4D97-AF65-F5344CB8AC3E}">
        <p14:creationId xmlns:p14="http://schemas.microsoft.com/office/powerpoint/2010/main" val="2628070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174BA-5BDB-92E8-7AD5-6548373C3D64}"/>
            </a:ext>
          </a:extLst>
        </p:cNvPr>
        <p:cNvGrpSpPr/>
        <p:nvPr/>
      </p:nvGrpSpPr>
      <p:grpSpPr>
        <a:xfrm>
          <a:off x="0" y="0"/>
          <a:ext cx="0" cy="0"/>
          <a:chOff x="0" y="0"/>
          <a:chExt cx="0" cy="0"/>
        </a:xfrm>
      </p:grpSpPr>
      <p:pic>
        <p:nvPicPr>
          <p:cNvPr id="13" name="Picture 12" descr="Rectangle">
            <a:extLst>
              <a:ext uri="{FF2B5EF4-FFF2-40B4-BE49-F238E27FC236}">
                <a16:creationId xmlns:a16="http://schemas.microsoft.com/office/drawing/2014/main" id="{E5D79DD4-ABCF-8EB8-E47A-C8CFB80E7780}"/>
              </a:ext>
            </a:extLst>
          </p:cNvPr>
          <p:cNvPicPr>
            <a:picLocks noChangeAspect="1"/>
          </p:cNvPicPr>
          <p:nvPr/>
        </p:nvPicPr>
        <p:blipFill>
          <a:blip r:embed="rId2"/>
          <a:stretch>
            <a:fillRect/>
          </a:stretch>
        </p:blipFill>
        <p:spPr>
          <a:xfrm>
            <a:off x="0" y="1714"/>
            <a:ext cx="12192000" cy="6856286"/>
          </a:xfrm>
          <a:prstGeom prst="rect">
            <a:avLst/>
          </a:prstGeom>
        </p:spPr>
      </p:pic>
      <p:sp>
        <p:nvSpPr>
          <p:cNvPr id="2" name="Title 1">
            <a:extLst>
              <a:ext uri="{FF2B5EF4-FFF2-40B4-BE49-F238E27FC236}">
                <a16:creationId xmlns:a16="http://schemas.microsoft.com/office/drawing/2014/main" id="{BDD34734-558E-BD05-0A37-325279A0AE12}"/>
              </a:ext>
            </a:extLst>
          </p:cNvPr>
          <p:cNvSpPr>
            <a:spLocks noGrp="1"/>
          </p:cNvSpPr>
          <p:nvPr>
            <p:ph type="title"/>
          </p:nvPr>
        </p:nvSpPr>
        <p:spPr>
          <a:xfrm>
            <a:off x="1567543" y="345363"/>
            <a:ext cx="10424210" cy="1206058"/>
          </a:xfrm>
        </p:spPr>
        <p:txBody>
          <a:bodyPr>
            <a:normAutofit/>
          </a:bodyPr>
          <a:lstStyle/>
          <a:p>
            <a:r>
              <a:rPr lang="en-AU">
                <a:solidFill>
                  <a:schemeClr val="bg1"/>
                </a:solidFill>
                <a:latin typeface="Century Gothic" panose="020B0502020202020204" pitchFamily="34" charset="0"/>
              </a:rPr>
              <a:t>Basin Plan Discussion Paper</a:t>
            </a:r>
          </a:p>
        </p:txBody>
      </p:sp>
      <p:sp>
        <p:nvSpPr>
          <p:cNvPr id="3" name="TextBox 2">
            <a:extLst>
              <a:ext uri="{FF2B5EF4-FFF2-40B4-BE49-F238E27FC236}">
                <a16:creationId xmlns:a16="http://schemas.microsoft.com/office/drawing/2014/main" id="{560DC48A-3506-026F-1925-F5C4F03EDC9D}"/>
              </a:ext>
            </a:extLst>
          </p:cNvPr>
          <p:cNvSpPr txBox="1"/>
          <p:nvPr/>
        </p:nvSpPr>
        <p:spPr>
          <a:xfrm>
            <a:off x="59326" y="1606550"/>
            <a:ext cx="11878673" cy="1200329"/>
          </a:xfrm>
          <a:prstGeom prst="rect">
            <a:avLst/>
          </a:prstGeom>
          <a:noFill/>
        </p:spPr>
        <p:txBody>
          <a:bodyPr wrap="square" rtlCol="0">
            <a:spAutoFit/>
          </a:bodyPr>
          <a:lstStyle/>
          <a:p>
            <a:pPr marL="742950" lvl="1" indent="-285750">
              <a:buFont typeface="Arial" panose="020B0604020202020204" pitchFamily="34" charset="0"/>
              <a:buChar char="•"/>
            </a:pPr>
            <a:endParaRPr lang="en-AU">
              <a:solidFill>
                <a:schemeClr val="bg1"/>
              </a:solidFill>
            </a:endParaRPr>
          </a:p>
          <a:p>
            <a:pPr marL="742950" lvl="1" indent="-285750">
              <a:buFont typeface="Arial" panose="020B0604020202020204" pitchFamily="34" charset="0"/>
              <a:buChar char="•"/>
            </a:pPr>
            <a:endParaRPr lang="en-AU">
              <a:solidFill>
                <a:schemeClr val="bg1"/>
              </a:solidFill>
            </a:endParaRPr>
          </a:p>
          <a:p>
            <a:pPr marL="742950" lvl="1" indent="-285750">
              <a:buFont typeface="Arial" panose="020B0604020202020204" pitchFamily="34" charset="0"/>
              <a:buChar char="•"/>
            </a:pPr>
            <a:endParaRPr lang="en-US">
              <a:solidFill>
                <a:schemeClr val="bg1"/>
              </a:solidFill>
            </a:endParaRPr>
          </a:p>
          <a:p>
            <a:pPr marL="285750" indent="-285750">
              <a:buFont typeface="Arial" panose="020B0604020202020204" pitchFamily="34" charset="0"/>
              <a:buChar char="•"/>
            </a:pPr>
            <a:endParaRPr lang="en-AU">
              <a:solidFill>
                <a:schemeClr val="bg1"/>
              </a:solidFill>
            </a:endParaRPr>
          </a:p>
        </p:txBody>
      </p:sp>
      <p:graphicFrame>
        <p:nvGraphicFramePr>
          <p:cNvPr id="6" name="Diagram 5">
            <a:extLst>
              <a:ext uri="{FF2B5EF4-FFF2-40B4-BE49-F238E27FC236}">
                <a16:creationId xmlns:a16="http://schemas.microsoft.com/office/drawing/2014/main" id="{FC0178C1-7A79-3A7E-B081-3300A9AFD1FC}"/>
              </a:ext>
            </a:extLst>
          </p:cNvPr>
          <p:cNvGraphicFramePr/>
          <p:nvPr>
            <p:extLst>
              <p:ext uri="{D42A27DB-BD31-4B8C-83A1-F6EECF244321}">
                <p14:modId xmlns:p14="http://schemas.microsoft.com/office/powerpoint/2010/main" val="4279103236"/>
              </p:ext>
            </p:extLst>
          </p:nvPr>
        </p:nvGraphicFramePr>
        <p:xfrm>
          <a:off x="1367296" y="1323303"/>
          <a:ext cx="9492488" cy="5562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6442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0D15E-5907-CDC6-FBFA-1E316BF1A64E}"/>
            </a:ext>
          </a:extLst>
        </p:cNvPr>
        <p:cNvGrpSpPr/>
        <p:nvPr/>
      </p:nvGrpSpPr>
      <p:grpSpPr>
        <a:xfrm>
          <a:off x="0" y="0"/>
          <a:ext cx="0" cy="0"/>
          <a:chOff x="0" y="0"/>
          <a:chExt cx="0" cy="0"/>
        </a:xfrm>
      </p:grpSpPr>
      <p:pic>
        <p:nvPicPr>
          <p:cNvPr id="13" name="Picture 12" descr="Rectangle">
            <a:extLst>
              <a:ext uri="{FF2B5EF4-FFF2-40B4-BE49-F238E27FC236}">
                <a16:creationId xmlns:a16="http://schemas.microsoft.com/office/drawing/2014/main" id="{6B0DBB59-B607-E101-A78B-04B29E63CE36}"/>
              </a:ext>
            </a:extLst>
          </p:cNvPr>
          <p:cNvPicPr>
            <a:picLocks noChangeAspect="1"/>
          </p:cNvPicPr>
          <p:nvPr/>
        </p:nvPicPr>
        <p:blipFill>
          <a:blip r:embed="rId2"/>
          <a:stretch>
            <a:fillRect/>
          </a:stretch>
        </p:blipFill>
        <p:spPr>
          <a:xfrm>
            <a:off x="0" y="0"/>
            <a:ext cx="12192000" cy="6856286"/>
          </a:xfrm>
          <a:prstGeom prst="rect">
            <a:avLst/>
          </a:prstGeom>
        </p:spPr>
      </p:pic>
      <p:sp>
        <p:nvSpPr>
          <p:cNvPr id="2" name="Title 1">
            <a:extLst>
              <a:ext uri="{FF2B5EF4-FFF2-40B4-BE49-F238E27FC236}">
                <a16:creationId xmlns:a16="http://schemas.microsoft.com/office/drawing/2014/main" id="{4D26975A-3EE3-5819-0F87-390D613DF378}"/>
              </a:ext>
            </a:extLst>
          </p:cNvPr>
          <p:cNvSpPr>
            <a:spLocks noGrp="1"/>
          </p:cNvSpPr>
          <p:nvPr>
            <p:ph type="title"/>
          </p:nvPr>
        </p:nvSpPr>
        <p:spPr>
          <a:xfrm>
            <a:off x="1567543" y="345363"/>
            <a:ext cx="10424210" cy="1206058"/>
          </a:xfrm>
        </p:spPr>
        <p:txBody>
          <a:bodyPr>
            <a:normAutofit/>
          </a:bodyPr>
          <a:lstStyle/>
          <a:p>
            <a:r>
              <a:rPr lang="en-AU">
                <a:solidFill>
                  <a:schemeClr val="bg1"/>
                </a:solidFill>
                <a:latin typeface="Century Gothic" panose="020B0502020202020204" pitchFamily="34" charset="0"/>
              </a:rPr>
              <a:t>Basin Plan Discussion Paper</a:t>
            </a:r>
          </a:p>
        </p:txBody>
      </p:sp>
      <p:sp>
        <p:nvSpPr>
          <p:cNvPr id="3" name="TextBox 2">
            <a:extLst>
              <a:ext uri="{FF2B5EF4-FFF2-40B4-BE49-F238E27FC236}">
                <a16:creationId xmlns:a16="http://schemas.microsoft.com/office/drawing/2014/main" id="{3831A70E-D69E-2B8D-60B6-E197120AF83D}"/>
              </a:ext>
            </a:extLst>
          </p:cNvPr>
          <p:cNvSpPr txBox="1"/>
          <p:nvPr/>
        </p:nvSpPr>
        <p:spPr>
          <a:xfrm>
            <a:off x="59326" y="1606550"/>
            <a:ext cx="11878673" cy="1200329"/>
          </a:xfrm>
          <a:prstGeom prst="rect">
            <a:avLst/>
          </a:prstGeom>
          <a:noFill/>
        </p:spPr>
        <p:txBody>
          <a:bodyPr wrap="square" rtlCol="0">
            <a:spAutoFit/>
          </a:bodyPr>
          <a:lstStyle/>
          <a:p>
            <a:pPr marL="742950" lvl="1" indent="-285750">
              <a:buFont typeface="Arial" panose="020B0604020202020204" pitchFamily="34" charset="0"/>
              <a:buChar char="•"/>
            </a:pPr>
            <a:endParaRPr lang="en-AU">
              <a:solidFill>
                <a:schemeClr val="bg1"/>
              </a:solidFill>
            </a:endParaRPr>
          </a:p>
          <a:p>
            <a:pPr marL="742950" lvl="1" indent="-285750">
              <a:buFont typeface="Arial" panose="020B0604020202020204" pitchFamily="34" charset="0"/>
              <a:buChar char="•"/>
            </a:pPr>
            <a:endParaRPr lang="en-AU">
              <a:solidFill>
                <a:schemeClr val="bg1"/>
              </a:solidFill>
            </a:endParaRPr>
          </a:p>
          <a:p>
            <a:pPr marL="742950" lvl="1" indent="-285750">
              <a:buFont typeface="Arial" panose="020B0604020202020204" pitchFamily="34" charset="0"/>
              <a:buChar char="•"/>
            </a:pPr>
            <a:endParaRPr lang="en-US">
              <a:solidFill>
                <a:schemeClr val="bg1"/>
              </a:solidFill>
            </a:endParaRPr>
          </a:p>
          <a:p>
            <a:pPr marL="285750" indent="-285750">
              <a:buFont typeface="Arial" panose="020B0604020202020204" pitchFamily="34" charset="0"/>
              <a:buChar char="•"/>
            </a:pPr>
            <a:endParaRPr lang="en-AU">
              <a:solidFill>
                <a:schemeClr val="bg1"/>
              </a:solidFill>
            </a:endParaRPr>
          </a:p>
        </p:txBody>
      </p:sp>
      <p:sp>
        <p:nvSpPr>
          <p:cNvPr id="6" name="TextBox 5">
            <a:extLst>
              <a:ext uri="{FF2B5EF4-FFF2-40B4-BE49-F238E27FC236}">
                <a16:creationId xmlns:a16="http://schemas.microsoft.com/office/drawing/2014/main" id="{8C4D3002-9332-F0AC-3781-BEC1015AC105}"/>
              </a:ext>
            </a:extLst>
          </p:cNvPr>
          <p:cNvSpPr txBox="1"/>
          <p:nvPr/>
        </p:nvSpPr>
        <p:spPr>
          <a:xfrm>
            <a:off x="647700" y="1905000"/>
            <a:ext cx="10535412" cy="3785652"/>
          </a:xfrm>
          <a:prstGeom prst="rect">
            <a:avLst/>
          </a:prstGeom>
          <a:noFill/>
        </p:spPr>
        <p:txBody>
          <a:bodyPr wrap="square" rtlCol="0">
            <a:spAutoFit/>
          </a:bodyPr>
          <a:lstStyle/>
          <a:p>
            <a:pPr marL="285750" indent="-285750">
              <a:buFont typeface="Arial" panose="020B0604020202020204" pitchFamily="34" charset="0"/>
              <a:buChar char="•"/>
            </a:pPr>
            <a:r>
              <a:rPr lang="en-AU" sz="2000">
                <a:solidFill>
                  <a:schemeClr val="bg1"/>
                </a:solidFill>
              </a:rPr>
              <a:t>Proposes a shift from water recover (although not entirely ruled out) to addressing other drivers.</a:t>
            </a:r>
          </a:p>
          <a:p>
            <a:pPr marL="285750" indent="-285750">
              <a:buFont typeface="Arial" panose="020B0604020202020204" pitchFamily="34" charset="0"/>
              <a:buChar char="•"/>
            </a:pPr>
            <a:r>
              <a:rPr lang="en-AU" sz="2000">
                <a:solidFill>
                  <a:schemeClr val="bg1"/>
                </a:solidFill>
              </a:rPr>
              <a:t>Focuses on connectivity – within river (northern basin), onto floodplains (southern basin and the Gwydir) meaning two key focuses is the timing of water deliver and constraints – these largely to address areas of concern with three catchment where they are unsure if the SDL = ESLT. </a:t>
            </a:r>
          </a:p>
          <a:p>
            <a:pPr marL="285750" indent="-285750">
              <a:buFont typeface="Arial" panose="020B0604020202020204" pitchFamily="34" charset="0"/>
              <a:buChar char="•"/>
            </a:pPr>
            <a:r>
              <a:rPr lang="en-AU" sz="2000">
                <a:solidFill>
                  <a:schemeClr val="bg1"/>
                </a:solidFill>
              </a:rPr>
              <a:t>Does not provide any discussion on challenges for SA Murray and the </a:t>
            </a:r>
            <a:r>
              <a:rPr lang="en-AU" sz="2000" err="1">
                <a:solidFill>
                  <a:schemeClr val="bg1"/>
                </a:solidFill>
              </a:rPr>
              <a:t>Coroong</a:t>
            </a:r>
            <a:r>
              <a:rPr lang="en-AU" sz="2000">
                <a:solidFill>
                  <a:schemeClr val="bg1"/>
                </a:solidFill>
              </a:rPr>
              <a:t>, despite the question on ESLT being achieved. </a:t>
            </a:r>
          </a:p>
          <a:p>
            <a:pPr marL="285750" indent="-285750">
              <a:buFont typeface="Arial" panose="020B0604020202020204" pitchFamily="34" charset="0"/>
              <a:buChar char="•"/>
            </a:pPr>
            <a:r>
              <a:rPr lang="en-AU" sz="2000">
                <a:solidFill>
                  <a:schemeClr val="bg1"/>
                </a:solidFill>
              </a:rPr>
              <a:t>Attempts to consider water quality and critical human needs. However, does not have the current legislative levers. </a:t>
            </a:r>
          </a:p>
          <a:p>
            <a:pPr marL="285750" indent="-285750">
              <a:buFont typeface="Arial" panose="020B0604020202020204" pitchFamily="34" charset="0"/>
              <a:buChar char="•"/>
            </a:pPr>
            <a:r>
              <a:rPr lang="en-AU" sz="2000">
                <a:solidFill>
                  <a:schemeClr val="bg1"/>
                </a:solidFill>
              </a:rPr>
              <a:t>Makes little suggestions on how to incorporate NRM into Basin Planning. </a:t>
            </a:r>
          </a:p>
          <a:p>
            <a:pPr marL="285750" indent="-285750">
              <a:buFont typeface="Arial" panose="020B0604020202020204" pitchFamily="34" charset="0"/>
              <a:buChar char="•"/>
            </a:pPr>
            <a:r>
              <a:rPr lang="en-AU" sz="2000">
                <a:solidFill>
                  <a:schemeClr val="bg1"/>
                </a:solidFill>
              </a:rPr>
              <a:t>Makes some reasonable suggestions for streamlining planning and reporting, and WRPs.</a:t>
            </a:r>
          </a:p>
          <a:p>
            <a:pPr marL="285750" indent="-285750">
              <a:buFont typeface="Arial" panose="020B0604020202020204" pitchFamily="34" charset="0"/>
              <a:buChar char="•"/>
            </a:pPr>
            <a:endParaRPr lang="en-AU" sz="2000">
              <a:solidFill>
                <a:schemeClr val="bg1"/>
              </a:solidFill>
            </a:endParaRPr>
          </a:p>
          <a:p>
            <a:r>
              <a:rPr lang="en-AU" sz="2000">
                <a:solidFill>
                  <a:schemeClr val="bg1"/>
                </a:solidFill>
              </a:rPr>
              <a:t>Look at Chapter 12 – includes all the proposals and options for Basin Plan 2.0</a:t>
            </a:r>
          </a:p>
        </p:txBody>
      </p:sp>
    </p:spTree>
    <p:extLst>
      <p:ext uri="{BB962C8B-B14F-4D97-AF65-F5344CB8AC3E}">
        <p14:creationId xmlns:p14="http://schemas.microsoft.com/office/powerpoint/2010/main" val="3661930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E87D3-8709-E356-487D-A2F0DB4A970C}"/>
            </a:ext>
          </a:extLst>
        </p:cNvPr>
        <p:cNvGrpSpPr/>
        <p:nvPr/>
      </p:nvGrpSpPr>
      <p:grpSpPr>
        <a:xfrm>
          <a:off x="0" y="0"/>
          <a:ext cx="0" cy="0"/>
          <a:chOff x="0" y="0"/>
          <a:chExt cx="0" cy="0"/>
        </a:xfrm>
      </p:grpSpPr>
      <p:pic>
        <p:nvPicPr>
          <p:cNvPr id="13" name="Picture 12" descr="Rectangle">
            <a:extLst>
              <a:ext uri="{FF2B5EF4-FFF2-40B4-BE49-F238E27FC236}">
                <a16:creationId xmlns:a16="http://schemas.microsoft.com/office/drawing/2014/main" id="{56E2545E-027C-9558-0951-14B2E60183FB}"/>
              </a:ext>
            </a:extLst>
          </p:cNvPr>
          <p:cNvPicPr>
            <a:picLocks noChangeAspect="1"/>
          </p:cNvPicPr>
          <p:nvPr/>
        </p:nvPicPr>
        <p:blipFill>
          <a:blip r:embed="rId2"/>
          <a:stretch>
            <a:fillRect/>
          </a:stretch>
        </p:blipFill>
        <p:spPr>
          <a:xfrm>
            <a:off x="0" y="0"/>
            <a:ext cx="12192000" cy="6856286"/>
          </a:xfrm>
          <a:prstGeom prst="rect">
            <a:avLst/>
          </a:prstGeom>
        </p:spPr>
      </p:pic>
      <p:sp>
        <p:nvSpPr>
          <p:cNvPr id="2" name="Title 1">
            <a:extLst>
              <a:ext uri="{FF2B5EF4-FFF2-40B4-BE49-F238E27FC236}">
                <a16:creationId xmlns:a16="http://schemas.microsoft.com/office/drawing/2014/main" id="{D5CD3FDB-89DA-8BA6-177C-09729380CE5C}"/>
              </a:ext>
            </a:extLst>
          </p:cNvPr>
          <p:cNvSpPr>
            <a:spLocks noGrp="1"/>
          </p:cNvSpPr>
          <p:nvPr>
            <p:ph type="title"/>
          </p:nvPr>
        </p:nvSpPr>
        <p:spPr>
          <a:xfrm>
            <a:off x="1567543" y="345363"/>
            <a:ext cx="10424210" cy="1206058"/>
          </a:xfrm>
        </p:spPr>
        <p:txBody>
          <a:bodyPr>
            <a:normAutofit fontScale="90000"/>
          </a:bodyPr>
          <a:lstStyle/>
          <a:p>
            <a:r>
              <a:rPr lang="en-AU">
                <a:solidFill>
                  <a:schemeClr val="bg1"/>
                </a:solidFill>
                <a:latin typeface="Century Gothic" panose="020B0502020202020204" pitchFamily="34" charset="0"/>
              </a:rPr>
              <a:t>Basin Plan Discussion Paper Assumptions</a:t>
            </a:r>
          </a:p>
        </p:txBody>
      </p:sp>
      <p:sp>
        <p:nvSpPr>
          <p:cNvPr id="3" name="TextBox 2">
            <a:extLst>
              <a:ext uri="{FF2B5EF4-FFF2-40B4-BE49-F238E27FC236}">
                <a16:creationId xmlns:a16="http://schemas.microsoft.com/office/drawing/2014/main" id="{71AF15C3-EAD4-9677-A717-2BDB5844E42D}"/>
              </a:ext>
            </a:extLst>
          </p:cNvPr>
          <p:cNvSpPr txBox="1"/>
          <p:nvPr/>
        </p:nvSpPr>
        <p:spPr>
          <a:xfrm>
            <a:off x="59326" y="1606550"/>
            <a:ext cx="11878673" cy="1200329"/>
          </a:xfrm>
          <a:prstGeom prst="rect">
            <a:avLst/>
          </a:prstGeom>
          <a:noFill/>
        </p:spPr>
        <p:txBody>
          <a:bodyPr wrap="square" rtlCol="0">
            <a:spAutoFit/>
          </a:bodyPr>
          <a:lstStyle/>
          <a:p>
            <a:pPr marL="742950" lvl="1" indent="-285750">
              <a:buFont typeface="Arial" panose="020B0604020202020204" pitchFamily="34" charset="0"/>
              <a:buChar char="•"/>
            </a:pPr>
            <a:endParaRPr lang="en-AU">
              <a:solidFill>
                <a:schemeClr val="bg1"/>
              </a:solidFill>
            </a:endParaRPr>
          </a:p>
          <a:p>
            <a:pPr marL="742950" lvl="1" indent="-285750">
              <a:buFont typeface="Arial" panose="020B0604020202020204" pitchFamily="34" charset="0"/>
              <a:buChar char="•"/>
            </a:pPr>
            <a:endParaRPr lang="en-AU">
              <a:solidFill>
                <a:schemeClr val="bg1"/>
              </a:solidFill>
            </a:endParaRPr>
          </a:p>
          <a:p>
            <a:pPr marL="742950" lvl="1" indent="-285750">
              <a:buFont typeface="Arial" panose="020B0604020202020204" pitchFamily="34" charset="0"/>
              <a:buChar char="•"/>
            </a:pPr>
            <a:endParaRPr lang="en-US">
              <a:solidFill>
                <a:schemeClr val="bg1"/>
              </a:solidFill>
            </a:endParaRPr>
          </a:p>
          <a:p>
            <a:pPr marL="285750" indent="-285750">
              <a:buFont typeface="Arial" panose="020B0604020202020204" pitchFamily="34" charset="0"/>
              <a:buChar char="•"/>
            </a:pPr>
            <a:endParaRPr lang="en-AU">
              <a:solidFill>
                <a:schemeClr val="bg1"/>
              </a:solidFill>
            </a:endParaRPr>
          </a:p>
        </p:txBody>
      </p:sp>
      <p:sp>
        <p:nvSpPr>
          <p:cNvPr id="6" name="TextBox 5">
            <a:extLst>
              <a:ext uri="{FF2B5EF4-FFF2-40B4-BE49-F238E27FC236}">
                <a16:creationId xmlns:a16="http://schemas.microsoft.com/office/drawing/2014/main" id="{5588913E-5DFC-B0D0-AB1C-8972EEF3C41D}"/>
              </a:ext>
            </a:extLst>
          </p:cNvPr>
          <p:cNvSpPr txBox="1"/>
          <p:nvPr/>
        </p:nvSpPr>
        <p:spPr>
          <a:xfrm>
            <a:off x="647700" y="1905000"/>
            <a:ext cx="10041636" cy="2523768"/>
          </a:xfrm>
          <a:prstGeom prst="rect">
            <a:avLst/>
          </a:prstGeom>
          <a:noFill/>
        </p:spPr>
        <p:txBody>
          <a:bodyPr wrap="square" rtlCol="0">
            <a:spAutoFit/>
          </a:bodyPr>
          <a:lstStyle/>
          <a:p>
            <a:r>
              <a:rPr lang="en-AU" sz="2000">
                <a:solidFill>
                  <a:schemeClr val="bg1"/>
                </a:solidFill>
              </a:rPr>
              <a:t>The MDBA assessed water sources to determine if water use was a ecological sustainable level of take, they considered three scenarios:</a:t>
            </a:r>
          </a:p>
          <a:p>
            <a:pPr marL="342900" lvl="0" indent="-342900">
              <a:buFont typeface="Arial" panose="020B0604020202020204" pitchFamily="34" charset="0"/>
              <a:buChar char="•"/>
            </a:pPr>
            <a:r>
              <a:rPr lang="en-AU" sz="2000">
                <a:solidFill>
                  <a:schemeClr val="bg1"/>
                </a:solidFill>
              </a:rPr>
              <a:t>Implementation to June 2024 (retrospective);</a:t>
            </a:r>
          </a:p>
          <a:p>
            <a:pPr marL="342900" lvl="0" indent="-342900">
              <a:buFont typeface="Arial" panose="020B0604020202020204" pitchFamily="34" charset="0"/>
              <a:buChar char="•"/>
            </a:pPr>
            <a:r>
              <a:rPr lang="en-AU" sz="2000">
                <a:solidFill>
                  <a:schemeClr val="bg1"/>
                </a:solidFill>
              </a:rPr>
              <a:t>Full implementation with the assumption of full 450GL purchased (100 GL from the northern basin) and 300 GL of a SDLAM shortfall recovered but no further constraints (retrospective). </a:t>
            </a:r>
          </a:p>
          <a:p>
            <a:pPr marL="342900" lvl="0" indent="-342900">
              <a:buFont typeface="Arial" panose="020B0604020202020204" pitchFamily="34" charset="0"/>
              <a:buChar char="•"/>
            </a:pPr>
            <a:r>
              <a:rPr lang="en-AU" sz="2000">
                <a:solidFill>
                  <a:schemeClr val="bg1"/>
                </a:solidFill>
              </a:rPr>
              <a:t>Plausible future climate scenario (forward looking). </a:t>
            </a:r>
          </a:p>
          <a:p>
            <a:endParaRPr lang="en-AU">
              <a:solidFill>
                <a:schemeClr val="bg1"/>
              </a:solidFill>
            </a:endParaRPr>
          </a:p>
        </p:txBody>
      </p:sp>
      <p:sp>
        <p:nvSpPr>
          <p:cNvPr id="7" name="Rectangle: Rounded Corners 6">
            <a:extLst>
              <a:ext uri="{FF2B5EF4-FFF2-40B4-BE49-F238E27FC236}">
                <a16:creationId xmlns:a16="http://schemas.microsoft.com/office/drawing/2014/main" id="{302FA853-EF57-3A4D-138C-AA02FE384EF9}"/>
              </a:ext>
            </a:extLst>
          </p:cNvPr>
          <p:cNvSpPr/>
          <p:nvPr/>
        </p:nvSpPr>
        <p:spPr>
          <a:xfrm>
            <a:off x="331215" y="3105329"/>
            <a:ext cx="5735829" cy="31456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3200">
                <a:solidFill>
                  <a:schemeClr val="bg1"/>
                </a:solidFill>
              </a:rPr>
              <a:t>Full implementation with the assumption of full 450GL purchased (100 GL from the northern basin) and 300 GL of a SDLAM shortfall recovered</a:t>
            </a:r>
            <a:endParaRPr lang="en-AU" sz="3200"/>
          </a:p>
        </p:txBody>
      </p:sp>
      <p:sp>
        <p:nvSpPr>
          <p:cNvPr id="8" name="Rectangle: Rounded Corners 7">
            <a:extLst>
              <a:ext uri="{FF2B5EF4-FFF2-40B4-BE49-F238E27FC236}">
                <a16:creationId xmlns:a16="http://schemas.microsoft.com/office/drawing/2014/main" id="{ED659B74-B0BD-92F8-CD5F-7184D8E46E2A}"/>
              </a:ext>
            </a:extLst>
          </p:cNvPr>
          <p:cNvSpPr/>
          <p:nvPr/>
        </p:nvSpPr>
        <p:spPr>
          <a:xfrm>
            <a:off x="6995160" y="3105329"/>
            <a:ext cx="5099304" cy="314560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3200">
                <a:solidFill>
                  <a:schemeClr val="bg1"/>
                </a:solidFill>
              </a:rPr>
              <a:t>ESLT = Basin Plan + 450GL</a:t>
            </a:r>
            <a:endParaRPr lang="en-AU" sz="3200"/>
          </a:p>
        </p:txBody>
      </p:sp>
    </p:spTree>
    <p:extLst>
      <p:ext uri="{BB962C8B-B14F-4D97-AF65-F5344CB8AC3E}">
        <p14:creationId xmlns:p14="http://schemas.microsoft.com/office/powerpoint/2010/main" val="3509642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16CA0-4B92-AC6B-0BD1-8EAAE1FE81AC}"/>
            </a:ext>
          </a:extLst>
        </p:cNvPr>
        <p:cNvGrpSpPr/>
        <p:nvPr/>
      </p:nvGrpSpPr>
      <p:grpSpPr>
        <a:xfrm>
          <a:off x="0" y="0"/>
          <a:ext cx="0" cy="0"/>
          <a:chOff x="0" y="0"/>
          <a:chExt cx="0" cy="0"/>
        </a:xfrm>
      </p:grpSpPr>
      <p:pic>
        <p:nvPicPr>
          <p:cNvPr id="13" name="Picture 12" descr="Rectangle">
            <a:extLst>
              <a:ext uri="{FF2B5EF4-FFF2-40B4-BE49-F238E27FC236}">
                <a16:creationId xmlns:a16="http://schemas.microsoft.com/office/drawing/2014/main" id="{9DA48E43-19F8-04A4-6A64-97857F8EB8C9}"/>
              </a:ext>
            </a:extLst>
          </p:cNvPr>
          <p:cNvPicPr>
            <a:picLocks noChangeAspect="1"/>
          </p:cNvPicPr>
          <p:nvPr/>
        </p:nvPicPr>
        <p:blipFill>
          <a:blip r:embed="rId2"/>
          <a:stretch>
            <a:fillRect/>
          </a:stretch>
        </p:blipFill>
        <p:spPr>
          <a:xfrm>
            <a:off x="0" y="0"/>
            <a:ext cx="12192000" cy="6856286"/>
          </a:xfrm>
          <a:prstGeom prst="rect">
            <a:avLst/>
          </a:prstGeom>
        </p:spPr>
      </p:pic>
      <p:sp>
        <p:nvSpPr>
          <p:cNvPr id="2" name="Title 1">
            <a:extLst>
              <a:ext uri="{FF2B5EF4-FFF2-40B4-BE49-F238E27FC236}">
                <a16:creationId xmlns:a16="http://schemas.microsoft.com/office/drawing/2014/main" id="{706979A5-8F77-DAF5-CA46-AF68E66DB482}"/>
              </a:ext>
            </a:extLst>
          </p:cNvPr>
          <p:cNvSpPr>
            <a:spLocks noGrp="1"/>
          </p:cNvSpPr>
          <p:nvPr>
            <p:ph type="title"/>
          </p:nvPr>
        </p:nvSpPr>
        <p:spPr>
          <a:xfrm>
            <a:off x="1567543" y="345363"/>
            <a:ext cx="10424210" cy="1206058"/>
          </a:xfrm>
        </p:spPr>
        <p:txBody>
          <a:bodyPr>
            <a:normAutofit/>
          </a:bodyPr>
          <a:lstStyle/>
          <a:p>
            <a:r>
              <a:rPr lang="en-AU">
                <a:solidFill>
                  <a:schemeClr val="bg1"/>
                </a:solidFill>
                <a:latin typeface="Century Gothic" panose="020B0502020202020204" pitchFamily="34" charset="0"/>
              </a:rPr>
              <a:t>Initial SDL Assessment</a:t>
            </a:r>
          </a:p>
        </p:txBody>
      </p:sp>
      <p:sp>
        <p:nvSpPr>
          <p:cNvPr id="3" name="TextBox 2">
            <a:extLst>
              <a:ext uri="{FF2B5EF4-FFF2-40B4-BE49-F238E27FC236}">
                <a16:creationId xmlns:a16="http://schemas.microsoft.com/office/drawing/2014/main" id="{B9E8F5CB-38F6-4C04-3B29-41727C0B80AD}"/>
              </a:ext>
            </a:extLst>
          </p:cNvPr>
          <p:cNvSpPr txBox="1"/>
          <p:nvPr/>
        </p:nvSpPr>
        <p:spPr>
          <a:xfrm>
            <a:off x="59326" y="1606550"/>
            <a:ext cx="11878673" cy="1200329"/>
          </a:xfrm>
          <a:prstGeom prst="rect">
            <a:avLst/>
          </a:prstGeom>
          <a:noFill/>
        </p:spPr>
        <p:txBody>
          <a:bodyPr wrap="square" rtlCol="0">
            <a:spAutoFit/>
          </a:bodyPr>
          <a:lstStyle/>
          <a:p>
            <a:pPr marL="742950" lvl="1" indent="-285750">
              <a:buFont typeface="Arial" panose="020B0604020202020204" pitchFamily="34" charset="0"/>
              <a:buChar char="•"/>
            </a:pPr>
            <a:endParaRPr lang="en-AU">
              <a:solidFill>
                <a:schemeClr val="bg1"/>
              </a:solidFill>
            </a:endParaRPr>
          </a:p>
          <a:p>
            <a:pPr marL="742950" lvl="1" indent="-285750">
              <a:buFont typeface="Arial" panose="020B0604020202020204" pitchFamily="34" charset="0"/>
              <a:buChar char="•"/>
            </a:pPr>
            <a:endParaRPr lang="en-AU">
              <a:solidFill>
                <a:schemeClr val="bg1"/>
              </a:solidFill>
            </a:endParaRPr>
          </a:p>
          <a:p>
            <a:pPr marL="742950" lvl="1" indent="-285750">
              <a:buFont typeface="Arial" panose="020B0604020202020204" pitchFamily="34" charset="0"/>
              <a:buChar char="•"/>
            </a:pPr>
            <a:endParaRPr lang="en-US">
              <a:solidFill>
                <a:schemeClr val="bg1"/>
              </a:solidFill>
            </a:endParaRPr>
          </a:p>
          <a:p>
            <a:pPr marL="285750" indent="-285750">
              <a:buFont typeface="Arial" panose="020B0604020202020204" pitchFamily="34" charset="0"/>
              <a:buChar char="•"/>
            </a:pPr>
            <a:endParaRPr lang="en-AU">
              <a:solidFill>
                <a:schemeClr val="bg1"/>
              </a:solidFill>
            </a:endParaRPr>
          </a:p>
        </p:txBody>
      </p:sp>
      <p:sp>
        <p:nvSpPr>
          <p:cNvPr id="6" name="TextBox 5">
            <a:extLst>
              <a:ext uri="{FF2B5EF4-FFF2-40B4-BE49-F238E27FC236}">
                <a16:creationId xmlns:a16="http://schemas.microsoft.com/office/drawing/2014/main" id="{1CDEC121-C0AC-BC4A-257E-91101BEA53E1}"/>
              </a:ext>
            </a:extLst>
          </p:cNvPr>
          <p:cNvSpPr txBox="1"/>
          <p:nvPr/>
        </p:nvSpPr>
        <p:spPr>
          <a:xfrm>
            <a:off x="647700" y="1905000"/>
            <a:ext cx="10846308" cy="1323439"/>
          </a:xfrm>
          <a:prstGeom prst="rect">
            <a:avLst/>
          </a:prstGeom>
          <a:noFill/>
        </p:spPr>
        <p:txBody>
          <a:bodyPr wrap="square" rtlCol="0">
            <a:spAutoFit/>
          </a:bodyPr>
          <a:lstStyle/>
          <a:p>
            <a:pPr marL="285750" lvl="0" indent="-285750">
              <a:buFont typeface="Arial" panose="020B0604020202020204" pitchFamily="34" charset="0"/>
              <a:buChar char="•"/>
            </a:pPr>
            <a:r>
              <a:rPr lang="en-AU" sz="2000">
                <a:solidFill>
                  <a:schemeClr val="bg1"/>
                </a:solidFill>
              </a:rPr>
              <a:t>Three catchments where SDL is unsure – further work is required, however there was no detail on the drivers or discussion for Basin Plan 2.0 for the SA Murray and Coorong. </a:t>
            </a:r>
          </a:p>
          <a:p>
            <a:pPr marL="285750" lvl="0" indent="-285750">
              <a:buFont typeface="Arial" panose="020B0604020202020204" pitchFamily="34" charset="0"/>
              <a:buChar char="•"/>
            </a:pPr>
            <a:r>
              <a:rPr lang="en-AU" sz="2000">
                <a:solidFill>
                  <a:schemeClr val="bg1"/>
                </a:solidFill>
              </a:rPr>
              <a:t>More catchment are to be monitored, which are the larger ones and two groundwater. </a:t>
            </a:r>
          </a:p>
          <a:p>
            <a:pPr lvl="0"/>
            <a:endParaRPr lang="en-AU" sz="2000">
              <a:solidFill>
                <a:schemeClr val="bg1"/>
              </a:solidFill>
            </a:endParaRPr>
          </a:p>
        </p:txBody>
      </p:sp>
      <p:graphicFrame>
        <p:nvGraphicFramePr>
          <p:cNvPr id="4" name="Table 3">
            <a:extLst>
              <a:ext uri="{FF2B5EF4-FFF2-40B4-BE49-F238E27FC236}">
                <a16:creationId xmlns:a16="http://schemas.microsoft.com/office/drawing/2014/main" id="{62FCE92B-BEA1-9166-2C64-1BCEEA393FF1}"/>
              </a:ext>
            </a:extLst>
          </p:cNvPr>
          <p:cNvGraphicFramePr>
            <a:graphicFrameLocks noGrp="1"/>
          </p:cNvGraphicFramePr>
          <p:nvPr>
            <p:extLst>
              <p:ext uri="{D42A27DB-BD31-4B8C-83A1-F6EECF244321}">
                <p14:modId xmlns:p14="http://schemas.microsoft.com/office/powerpoint/2010/main" val="1341016322"/>
              </p:ext>
            </p:extLst>
          </p:nvPr>
        </p:nvGraphicFramePr>
        <p:xfrm>
          <a:off x="1567543" y="2986095"/>
          <a:ext cx="8005633" cy="3415102"/>
        </p:xfrm>
        <a:graphic>
          <a:graphicData uri="http://schemas.openxmlformats.org/drawingml/2006/table">
            <a:tbl>
              <a:tblPr firstRow="1" firstCol="1" bandRow="1">
                <a:tableStyleId>{5C22544A-7EE6-4342-B048-85BDC9FD1C3A}</a:tableStyleId>
              </a:tblPr>
              <a:tblGrid>
                <a:gridCol w="2236711">
                  <a:extLst>
                    <a:ext uri="{9D8B030D-6E8A-4147-A177-3AD203B41FA5}">
                      <a16:colId xmlns:a16="http://schemas.microsoft.com/office/drawing/2014/main" val="1441607853"/>
                    </a:ext>
                  </a:extLst>
                </a:gridCol>
                <a:gridCol w="1870882">
                  <a:extLst>
                    <a:ext uri="{9D8B030D-6E8A-4147-A177-3AD203B41FA5}">
                      <a16:colId xmlns:a16="http://schemas.microsoft.com/office/drawing/2014/main" val="1240431259"/>
                    </a:ext>
                  </a:extLst>
                </a:gridCol>
                <a:gridCol w="2236711">
                  <a:extLst>
                    <a:ext uri="{9D8B030D-6E8A-4147-A177-3AD203B41FA5}">
                      <a16:colId xmlns:a16="http://schemas.microsoft.com/office/drawing/2014/main" val="2446644217"/>
                    </a:ext>
                  </a:extLst>
                </a:gridCol>
                <a:gridCol w="1661329">
                  <a:extLst>
                    <a:ext uri="{9D8B030D-6E8A-4147-A177-3AD203B41FA5}">
                      <a16:colId xmlns:a16="http://schemas.microsoft.com/office/drawing/2014/main" val="804498204"/>
                    </a:ext>
                  </a:extLst>
                </a:gridCol>
              </a:tblGrid>
              <a:tr h="444819">
                <a:tc>
                  <a:txBody>
                    <a:bodyPr/>
                    <a:lstStyle/>
                    <a:p>
                      <a:pPr>
                        <a:lnSpc>
                          <a:spcPct val="115000"/>
                        </a:lnSpc>
                        <a:spcAft>
                          <a:spcPts val="800"/>
                        </a:spcAft>
                        <a:buNone/>
                      </a:pPr>
                      <a:r>
                        <a:rPr lang="en-AU" sz="1400" kern="100">
                          <a:effectLst/>
                        </a:rPr>
                        <a:t>SDL unit</a:t>
                      </a:r>
                      <a:endParaRPr lang="en-AU"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en-AU" sz="1400" kern="100">
                          <a:effectLst/>
                        </a:rPr>
                        <a:t>SDL = ESLT</a:t>
                      </a:r>
                      <a:endParaRPr lang="en-AU"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en-AU" sz="1400" kern="100">
                          <a:effectLst/>
                        </a:rPr>
                        <a:t>Environmental outcome risks</a:t>
                      </a:r>
                      <a:endParaRPr lang="en-AU"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en-AU" sz="1400" kern="100">
                          <a:effectLst/>
                        </a:rPr>
                        <a:t>Drivers</a:t>
                      </a:r>
                      <a:endParaRPr lang="en-AU"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98740793"/>
                  </a:ext>
                </a:extLst>
              </a:tr>
              <a:tr h="777550">
                <a:tc>
                  <a:txBody>
                    <a:bodyPr/>
                    <a:lstStyle/>
                    <a:p>
                      <a:pPr>
                        <a:lnSpc>
                          <a:spcPct val="115000"/>
                        </a:lnSpc>
                        <a:spcAft>
                          <a:spcPts val="800"/>
                        </a:spcAft>
                        <a:buNone/>
                      </a:pPr>
                      <a:r>
                        <a:rPr lang="en-AU" sz="1400" kern="100">
                          <a:effectLst/>
                        </a:rPr>
                        <a:t>Barwon-Darling</a:t>
                      </a:r>
                      <a:endParaRPr lang="en-AU"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en-AU" sz="1400" kern="100">
                          <a:effectLst/>
                        </a:rPr>
                        <a:t>Unable to determine, further work required</a:t>
                      </a:r>
                      <a:endParaRPr lang="en-AU"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en-AU" sz="1400" kern="100">
                          <a:effectLst/>
                        </a:rPr>
                        <a:t>Ecosystem function and native fish</a:t>
                      </a:r>
                      <a:endParaRPr lang="en-AU"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en-AU" sz="1400" kern="100">
                          <a:effectLst/>
                        </a:rPr>
                        <a:t>Pattern of flow is the likely leading driver of risk</a:t>
                      </a:r>
                      <a:endParaRPr lang="en-AU"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45621829"/>
                  </a:ext>
                </a:extLst>
              </a:tr>
              <a:tr h="216517">
                <a:tc>
                  <a:txBody>
                    <a:bodyPr/>
                    <a:lstStyle/>
                    <a:p>
                      <a:pPr>
                        <a:lnSpc>
                          <a:spcPct val="115000"/>
                        </a:lnSpc>
                        <a:spcAft>
                          <a:spcPts val="800"/>
                        </a:spcAft>
                        <a:buNone/>
                      </a:pPr>
                      <a:r>
                        <a:rPr lang="en-AU" sz="1400" kern="100">
                          <a:effectLst/>
                        </a:rPr>
                        <a:t>Condamine-Balonne</a:t>
                      </a:r>
                      <a:endParaRPr lang="en-AU"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en-AU" sz="1400" kern="100">
                          <a:effectLst/>
                        </a:rPr>
                        <a:t>Confident </a:t>
                      </a:r>
                      <a:endParaRPr lang="en-AU"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115000"/>
                        </a:lnSpc>
                        <a:spcAft>
                          <a:spcPts val="800"/>
                        </a:spcAft>
                        <a:buNone/>
                      </a:pPr>
                      <a:r>
                        <a:rPr lang="en-AU" sz="1400" kern="100">
                          <a:effectLst/>
                        </a:rPr>
                        <a:t>Not at risk</a:t>
                      </a:r>
                      <a:endParaRPr lang="en-AU"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115000"/>
                        </a:lnSpc>
                        <a:spcAft>
                          <a:spcPts val="800"/>
                        </a:spcAft>
                        <a:buNone/>
                      </a:pPr>
                      <a:r>
                        <a:rPr lang="en-AU" sz="1400" kern="100">
                          <a:effectLst/>
                        </a:rPr>
                        <a:t> </a:t>
                      </a:r>
                      <a:endParaRPr lang="en-AU"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64924557"/>
                  </a:ext>
                </a:extLst>
              </a:tr>
              <a:tr h="216517">
                <a:tc>
                  <a:txBody>
                    <a:bodyPr/>
                    <a:lstStyle/>
                    <a:p>
                      <a:pPr>
                        <a:lnSpc>
                          <a:spcPct val="115000"/>
                        </a:lnSpc>
                        <a:spcAft>
                          <a:spcPts val="800"/>
                        </a:spcAft>
                        <a:buNone/>
                      </a:pPr>
                      <a:r>
                        <a:rPr lang="en-AU" sz="1400" kern="100">
                          <a:effectLst/>
                        </a:rPr>
                        <a:t>Gwydir</a:t>
                      </a:r>
                      <a:endParaRPr lang="en-AU"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en-AU" sz="1400" kern="100">
                          <a:effectLst/>
                        </a:rPr>
                        <a:t>Likely</a:t>
                      </a:r>
                      <a:endParaRPr lang="en-AU"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115000"/>
                        </a:lnSpc>
                        <a:spcAft>
                          <a:spcPts val="800"/>
                        </a:spcAft>
                        <a:buNone/>
                      </a:pPr>
                      <a:r>
                        <a:rPr lang="en-AU" sz="1400" kern="100">
                          <a:effectLst/>
                        </a:rPr>
                        <a:t>Waterbirds </a:t>
                      </a:r>
                      <a:endParaRPr lang="en-AU"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en-AU" sz="1400" kern="100">
                          <a:effectLst/>
                        </a:rPr>
                        <a:t>Pattern of flow</a:t>
                      </a:r>
                      <a:endParaRPr lang="en-AU"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96538314"/>
                  </a:ext>
                </a:extLst>
              </a:tr>
              <a:tr h="216517">
                <a:tc>
                  <a:txBody>
                    <a:bodyPr/>
                    <a:lstStyle/>
                    <a:p>
                      <a:pPr>
                        <a:lnSpc>
                          <a:spcPct val="115000"/>
                        </a:lnSpc>
                        <a:spcAft>
                          <a:spcPts val="800"/>
                        </a:spcAft>
                        <a:buNone/>
                      </a:pPr>
                      <a:r>
                        <a:rPr lang="en-AU" sz="1400" kern="100">
                          <a:effectLst/>
                        </a:rPr>
                        <a:t>Intersecting Streams</a:t>
                      </a:r>
                      <a:endParaRPr lang="en-AU"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en-AU" sz="1400" kern="100">
                          <a:effectLst/>
                        </a:rPr>
                        <a:t>Confident</a:t>
                      </a:r>
                      <a:endParaRPr lang="en-AU"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115000"/>
                        </a:lnSpc>
                        <a:spcAft>
                          <a:spcPts val="800"/>
                        </a:spcAft>
                        <a:buNone/>
                      </a:pPr>
                      <a:r>
                        <a:rPr lang="en-AU" sz="1400" kern="100">
                          <a:effectLst/>
                        </a:rPr>
                        <a:t>Not at risk</a:t>
                      </a:r>
                      <a:endParaRPr lang="en-AU"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115000"/>
                        </a:lnSpc>
                        <a:spcAft>
                          <a:spcPts val="800"/>
                        </a:spcAft>
                        <a:buNone/>
                      </a:pPr>
                      <a:r>
                        <a:rPr lang="en-AU" sz="1400" kern="100">
                          <a:effectLst/>
                        </a:rPr>
                        <a:t> </a:t>
                      </a:r>
                      <a:endParaRPr lang="en-AU"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29513547"/>
                  </a:ext>
                </a:extLst>
              </a:tr>
              <a:tr h="216517">
                <a:tc>
                  <a:txBody>
                    <a:bodyPr/>
                    <a:lstStyle/>
                    <a:p>
                      <a:pPr>
                        <a:lnSpc>
                          <a:spcPct val="115000"/>
                        </a:lnSpc>
                        <a:spcAft>
                          <a:spcPts val="800"/>
                        </a:spcAft>
                        <a:buNone/>
                      </a:pPr>
                      <a:r>
                        <a:rPr lang="en-AU" sz="1400" kern="100">
                          <a:effectLst/>
                        </a:rPr>
                        <a:t>Lachlan</a:t>
                      </a:r>
                      <a:endParaRPr lang="en-AU"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en-AU" sz="1400" kern="100">
                          <a:effectLst/>
                        </a:rPr>
                        <a:t>Confident</a:t>
                      </a:r>
                      <a:endParaRPr lang="en-AU"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115000"/>
                        </a:lnSpc>
                        <a:spcAft>
                          <a:spcPts val="800"/>
                        </a:spcAft>
                        <a:buNone/>
                      </a:pPr>
                      <a:r>
                        <a:rPr lang="en-AU" sz="1400" kern="100">
                          <a:effectLst/>
                        </a:rPr>
                        <a:t>Not at risk</a:t>
                      </a:r>
                      <a:endParaRPr lang="en-AU"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115000"/>
                        </a:lnSpc>
                        <a:spcAft>
                          <a:spcPts val="800"/>
                        </a:spcAft>
                        <a:buNone/>
                      </a:pPr>
                      <a:r>
                        <a:rPr lang="en-AU" sz="1400" kern="100">
                          <a:effectLst/>
                        </a:rPr>
                        <a:t> </a:t>
                      </a:r>
                      <a:endParaRPr lang="en-AU"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24948620"/>
                  </a:ext>
                </a:extLst>
              </a:tr>
              <a:tr h="444819">
                <a:tc>
                  <a:txBody>
                    <a:bodyPr/>
                    <a:lstStyle/>
                    <a:p>
                      <a:pPr>
                        <a:lnSpc>
                          <a:spcPct val="115000"/>
                        </a:lnSpc>
                        <a:spcAft>
                          <a:spcPts val="800"/>
                        </a:spcAft>
                        <a:buNone/>
                      </a:pPr>
                      <a:r>
                        <a:rPr lang="en-AU" sz="1400" kern="100">
                          <a:effectLst/>
                        </a:rPr>
                        <a:t>Macquarie-Castlereagh</a:t>
                      </a:r>
                      <a:endParaRPr lang="en-AU"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en-AU" sz="1400" kern="100">
                          <a:effectLst/>
                        </a:rPr>
                        <a:t>Confident</a:t>
                      </a:r>
                      <a:endParaRPr lang="en-AU"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115000"/>
                        </a:lnSpc>
                        <a:spcAft>
                          <a:spcPts val="800"/>
                        </a:spcAft>
                        <a:buNone/>
                      </a:pPr>
                      <a:r>
                        <a:rPr lang="en-AU" sz="1400" kern="100">
                          <a:effectLst/>
                        </a:rPr>
                        <a:t>Not at risk</a:t>
                      </a:r>
                      <a:endParaRPr lang="en-AU"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115000"/>
                        </a:lnSpc>
                        <a:spcAft>
                          <a:spcPts val="800"/>
                        </a:spcAft>
                        <a:buNone/>
                      </a:pPr>
                      <a:r>
                        <a:rPr lang="en-AU" sz="1400" kern="100">
                          <a:effectLst/>
                        </a:rPr>
                        <a:t> </a:t>
                      </a:r>
                      <a:endParaRPr lang="en-AU"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35187948"/>
                  </a:ext>
                </a:extLst>
              </a:tr>
              <a:tr h="783414">
                <a:tc>
                  <a:txBody>
                    <a:bodyPr/>
                    <a:lstStyle/>
                    <a:p>
                      <a:pPr>
                        <a:lnSpc>
                          <a:spcPct val="115000"/>
                        </a:lnSpc>
                        <a:spcAft>
                          <a:spcPts val="800"/>
                        </a:spcAft>
                        <a:buNone/>
                      </a:pPr>
                      <a:r>
                        <a:rPr lang="en-AU" sz="1400" kern="100">
                          <a:effectLst/>
                        </a:rPr>
                        <a:t>Murrumbidgee</a:t>
                      </a:r>
                      <a:endParaRPr lang="en-AU"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en-AU" sz="1400" kern="100">
                          <a:effectLst/>
                        </a:rPr>
                        <a:t>Likely</a:t>
                      </a:r>
                      <a:endParaRPr lang="en-AU"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115000"/>
                        </a:lnSpc>
                        <a:spcAft>
                          <a:spcPts val="800"/>
                        </a:spcAft>
                        <a:buNone/>
                      </a:pPr>
                      <a:r>
                        <a:rPr lang="en-AU" sz="1400" kern="100">
                          <a:effectLst/>
                        </a:rPr>
                        <a:t>Native fish, flows and connectivity, and native vegetation</a:t>
                      </a:r>
                      <a:endParaRPr lang="en-AU"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en-AU" sz="1400" kern="100">
                          <a:effectLst/>
                        </a:rPr>
                        <a:t>Pattern of flow</a:t>
                      </a:r>
                      <a:endParaRPr lang="en-AU"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64553403"/>
                  </a:ext>
                </a:extLst>
              </a:tr>
            </a:tbl>
          </a:graphicData>
        </a:graphic>
      </p:graphicFrame>
    </p:spTree>
    <p:extLst>
      <p:ext uri="{BB962C8B-B14F-4D97-AF65-F5344CB8AC3E}">
        <p14:creationId xmlns:p14="http://schemas.microsoft.com/office/powerpoint/2010/main" val="785941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7AEDEB-E823-7C91-25D6-C3AEFC918432}"/>
            </a:ext>
          </a:extLst>
        </p:cNvPr>
        <p:cNvGrpSpPr/>
        <p:nvPr/>
      </p:nvGrpSpPr>
      <p:grpSpPr>
        <a:xfrm>
          <a:off x="0" y="0"/>
          <a:ext cx="0" cy="0"/>
          <a:chOff x="0" y="0"/>
          <a:chExt cx="0" cy="0"/>
        </a:xfrm>
      </p:grpSpPr>
      <p:pic>
        <p:nvPicPr>
          <p:cNvPr id="13" name="Picture 12" descr="Rectangle">
            <a:extLst>
              <a:ext uri="{FF2B5EF4-FFF2-40B4-BE49-F238E27FC236}">
                <a16:creationId xmlns:a16="http://schemas.microsoft.com/office/drawing/2014/main" id="{E4DEDCD2-0B89-3CD8-D629-08C298F954F7}"/>
              </a:ext>
            </a:extLst>
          </p:cNvPr>
          <p:cNvPicPr>
            <a:picLocks noChangeAspect="1"/>
          </p:cNvPicPr>
          <p:nvPr/>
        </p:nvPicPr>
        <p:blipFill>
          <a:blip r:embed="rId2"/>
          <a:stretch>
            <a:fillRect/>
          </a:stretch>
        </p:blipFill>
        <p:spPr>
          <a:xfrm>
            <a:off x="0" y="0"/>
            <a:ext cx="12192000" cy="6856286"/>
          </a:xfrm>
          <a:prstGeom prst="rect">
            <a:avLst/>
          </a:prstGeom>
        </p:spPr>
      </p:pic>
      <p:sp>
        <p:nvSpPr>
          <p:cNvPr id="2" name="Title 1">
            <a:extLst>
              <a:ext uri="{FF2B5EF4-FFF2-40B4-BE49-F238E27FC236}">
                <a16:creationId xmlns:a16="http://schemas.microsoft.com/office/drawing/2014/main" id="{5FB6A056-A7FF-13DF-F6EC-22402638C894}"/>
              </a:ext>
            </a:extLst>
          </p:cNvPr>
          <p:cNvSpPr>
            <a:spLocks noGrp="1"/>
          </p:cNvSpPr>
          <p:nvPr>
            <p:ph type="title"/>
          </p:nvPr>
        </p:nvSpPr>
        <p:spPr>
          <a:xfrm>
            <a:off x="1567543" y="345363"/>
            <a:ext cx="10424210" cy="1206058"/>
          </a:xfrm>
        </p:spPr>
        <p:txBody>
          <a:bodyPr>
            <a:normAutofit/>
          </a:bodyPr>
          <a:lstStyle/>
          <a:p>
            <a:r>
              <a:rPr lang="en-AU">
                <a:solidFill>
                  <a:schemeClr val="bg1"/>
                </a:solidFill>
                <a:latin typeface="Century Gothic" panose="020B0502020202020204" pitchFamily="34" charset="0"/>
              </a:rPr>
              <a:t>Initial SDL Assessment</a:t>
            </a:r>
          </a:p>
        </p:txBody>
      </p:sp>
      <p:sp>
        <p:nvSpPr>
          <p:cNvPr id="3" name="TextBox 2">
            <a:extLst>
              <a:ext uri="{FF2B5EF4-FFF2-40B4-BE49-F238E27FC236}">
                <a16:creationId xmlns:a16="http://schemas.microsoft.com/office/drawing/2014/main" id="{DD9B9DDC-8B9F-4C2B-A8A2-1204E53B6ABD}"/>
              </a:ext>
            </a:extLst>
          </p:cNvPr>
          <p:cNvSpPr txBox="1"/>
          <p:nvPr/>
        </p:nvSpPr>
        <p:spPr>
          <a:xfrm>
            <a:off x="59326" y="1606550"/>
            <a:ext cx="11878673" cy="1200329"/>
          </a:xfrm>
          <a:prstGeom prst="rect">
            <a:avLst/>
          </a:prstGeom>
          <a:noFill/>
        </p:spPr>
        <p:txBody>
          <a:bodyPr wrap="square" rtlCol="0">
            <a:spAutoFit/>
          </a:bodyPr>
          <a:lstStyle/>
          <a:p>
            <a:pPr marL="742950" lvl="1" indent="-285750">
              <a:buFont typeface="Arial" panose="020B0604020202020204" pitchFamily="34" charset="0"/>
              <a:buChar char="•"/>
            </a:pPr>
            <a:endParaRPr lang="en-AU">
              <a:solidFill>
                <a:schemeClr val="bg1"/>
              </a:solidFill>
            </a:endParaRPr>
          </a:p>
          <a:p>
            <a:pPr marL="742950" lvl="1" indent="-285750">
              <a:buFont typeface="Arial" panose="020B0604020202020204" pitchFamily="34" charset="0"/>
              <a:buChar char="•"/>
            </a:pPr>
            <a:endParaRPr lang="en-AU">
              <a:solidFill>
                <a:schemeClr val="bg1"/>
              </a:solidFill>
            </a:endParaRPr>
          </a:p>
          <a:p>
            <a:pPr marL="742950" lvl="1" indent="-285750">
              <a:buFont typeface="Arial" panose="020B0604020202020204" pitchFamily="34" charset="0"/>
              <a:buChar char="•"/>
            </a:pPr>
            <a:endParaRPr lang="en-US">
              <a:solidFill>
                <a:schemeClr val="bg1"/>
              </a:solidFill>
            </a:endParaRPr>
          </a:p>
          <a:p>
            <a:pPr marL="285750" indent="-285750">
              <a:buFont typeface="Arial" panose="020B0604020202020204" pitchFamily="34" charset="0"/>
              <a:buChar char="•"/>
            </a:pPr>
            <a:endParaRPr lang="en-AU">
              <a:solidFill>
                <a:schemeClr val="bg1"/>
              </a:solidFill>
            </a:endParaRPr>
          </a:p>
        </p:txBody>
      </p:sp>
      <p:graphicFrame>
        <p:nvGraphicFramePr>
          <p:cNvPr id="5" name="Table 4">
            <a:extLst>
              <a:ext uri="{FF2B5EF4-FFF2-40B4-BE49-F238E27FC236}">
                <a16:creationId xmlns:a16="http://schemas.microsoft.com/office/drawing/2014/main" id="{9EA04C7B-95ED-B972-1182-E5F7222B36CD}"/>
              </a:ext>
            </a:extLst>
          </p:cNvPr>
          <p:cNvGraphicFramePr>
            <a:graphicFrameLocks noGrp="1"/>
          </p:cNvGraphicFramePr>
          <p:nvPr>
            <p:extLst>
              <p:ext uri="{D42A27DB-BD31-4B8C-83A1-F6EECF244321}">
                <p14:modId xmlns:p14="http://schemas.microsoft.com/office/powerpoint/2010/main" val="858208358"/>
              </p:ext>
            </p:extLst>
          </p:nvPr>
        </p:nvGraphicFramePr>
        <p:xfrm>
          <a:off x="1135783" y="1606551"/>
          <a:ext cx="9779266" cy="4758488"/>
        </p:xfrm>
        <a:graphic>
          <a:graphicData uri="http://schemas.openxmlformats.org/drawingml/2006/table">
            <a:tbl>
              <a:tblPr firstRow="1" firstCol="1" bandRow="1">
                <a:tableStyleId>{5C22544A-7EE6-4342-B048-85BDC9FD1C3A}</a:tableStyleId>
              </a:tblPr>
              <a:tblGrid>
                <a:gridCol w="2732250">
                  <a:extLst>
                    <a:ext uri="{9D8B030D-6E8A-4147-A177-3AD203B41FA5}">
                      <a16:colId xmlns:a16="http://schemas.microsoft.com/office/drawing/2014/main" val="1892948193"/>
                    </a:ext>
                  </a:extLst>
                </a:gridCol>
                <a:gridCol w="2285372">
                  <a:extLst>
                    <a:ext uri="{9D8B030D-6E8A-4147-A177-3AD203B41FA5}">
                      <a16:colId xmlns:a16="http://schemas.microsoft.com/office/drawing/2014/main" val="2095623678"/>
                    </a:ext>
                  </a:extLst>
                </a:gridCol>
                <a:gridCol w="2732250">
                  <a:extLst>
                    <a:ext uri="{9D8B030D-6E8A-4147-A177-3AD203B41FA5}">
                      <a16:colId xmlns:a16="http://schemas.microsoft.com/office/drawing/2014/main" val="3982273029"/>
                    </a:ext>
                  </a:extLst>
                </a:gridCol>
                <a:gridCol w="2029394">
                  <a:extLst>
                    <a:ext uri="{9D8B030D-6E8A-4147-A177-3AD203B41FA5}">
                      <a16:colId xmlns:a16="http://schemas.microsoft.com/office/drawing/2014/main" val="605083363"/>
                    </a:ext>
                  </a:extLst>
                </a:gridCol>
              </a:tblGrid>
              <a:tr h="189972">
                <a:tc>
                  <a:txBody>
                    <a:bodyPr/>
                    <a:lstStyle/>
                    <a:p>
                      <a:pPr>
                        <a:lnSpc>
                          <a:spcPct val="115000"/>
                        </a:lnSpc>
                        <a:spcAft>
                          <a:spcPts val="800"/>
                        </a:spcAft>
                        <a:buNone/>
                      </a:pPr>
                      <a:r>
                        <a:rPr lang="en-AU" sz="1200" kern="100">
                          <a:effectLst/>
                        </a:rPr>
                        <a:t>Namoi</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46818" marR="46818" marT="0" marB="0"/>
                </a:tc>
                <a:tc>
                  <a:txBody>
                    <a:bodyPr/>
                    <a:lstStyle/>
                    <a:p>
                      <a:pPr>
                        <a:lnSpc>
                          <a:spcPct val="115000"/>
                        </a:lnSpc>
                        <a:spcAft>
                          <a:spcPts val="800"/>
                        </a:spcAft>
                        <a:buNone/>
                      </a:pPr>
                      <a:r>
                        <a:rPr lang="en-AU" sz="1200" b="0" kern="100">
                          <a:solidFill>
                            <a:schemeClr val="tx1"/>
                          </a:solidFill>
                          <a:effectLst/>
                        </a:rPr>
                        <a:t>Confident</a:t>
                      </a:r>
                      <a:endParaRPr lang="en-AU" sz="12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6818" marR="46818" marT="0" marB="0">
                    <a:solidFill>
                      <a:schemeClr val="accent6">
                        <a:lumMod val="20000"/>
                        <a:lumOff val="80000"/>
                      </a:schemeClr>
                    </a:solidFill>
                  </a:tcPr>
                </a:tc>
                <a:tc>
                  <a:txBody>
                    <a:bodyPr/>
                    <a:lstStyle/>
                    <a:p>
                      <a:pPr>
                        <a:lnSpc>
                          <a:spcPct val="115000"/>
                        </a:lnSpc>
                        <a:spcAft>
                          <a:spcPts val="800"/>
                        </a:spcAft>
                        <a:buNone/>
                      </a:pPr>
                      <a:r>
                        <a:rPr lang="en-AU" sz="1200" b="0" kern="100">
                          <a:solidFill>
                            <a:schemeClr val="tx1"/>
                          </a:solidFill>
                          <a:effectLst/>
                        </a:rPr>
                        <a:t>Not at risk</a:t>
                      </a:r>
                      <a:endParaRPr lang="en-AU" sz="12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6818" marR="46818" marT="0" marB="0">
                    <a:solidFill>
                      <a:schemeClr val="accent6">
                        <a:lumMod val="20000"/>
                        <a:lumOff val="80000"/>
                      </a:schemeClr>
                    </a:solidFill>
                  </a:tcPr>
                </a:tc>
                <a:tc>
                  <a:txBody>
                    <a:bodyPr/>
                    <a:lstStyle/>
                    <a:p>
                      <a:pPr>
                        <a:lnSpc>
                          <a:spcPct val="115000"/>
                        </a:lnSpc>
                        <a:spcAft>
                          <a:spcPts val="800"/>
                        </a:spcAft>
                        <a:buNone/>
                      </a:pPr>
                      <a:r>
                        <a:rPr lang="en-AU" sz="1200" b="0" kern="100">
                          <a:solidFill>
                            <a:schemeClr val="tx1"/>
                          </a:solidFill>
                          <a:effectLst/>
                        </a:rPr>
                        <a:t> </a:t>
                      </a:r>
                      <a:endParaRPr lang="en-AU" sz="12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6818" marR="46818" marT="0" marB="0">
                    <a:solidFill>
                      <a:schemeClr val="accent1">
                        <a:lumMod val="20000"/>
                        <a:lumOff val="80000"/>
                      </a:schemeClr>
                    </a:solidFill>
                  </a:tcPr>
                </a:tc>
                <a:extLst>
                  <a:ext uri="{0D108BD9-81ED-4DB2-BD59-A6C34878D82A}">
                    <a16:rowId xmlns:a16="http://schemas.microsoft.com/office/drawing/2014/main" val="2916217251"/>
                  </a:ext>
                </a:extLst>
              </a:tr>
              <a:tr h="607377">
                <a:tc>
                  <a:txBody>
                    <a:bodyPr/>
                    <a:lstStyle/>
                    <a:p>
                      <a:pPr>
                        <a:lnSpc>
                          <a:spcPct val="115000"/>
                        </a:lnSpc>
                        <a:spcAft>
                          <a:spcPts val="800"/>
                        </a:spcAft>
                        <a:buNone/>
                      </a:pPr>
                      <a:r>
                        <a:rPr lang="en-AU" sz="1200" kern="100">
                          <a:effectLst/>
                        </a:rPr>
                        <a:t>NSW Murray</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46818" marR="46818" marT="0" marB="0"/>
                </a:tc>
                <a:tc>
                  <a:txBody>
                    <a:bodyPr/>
                    <a:lstStyle/>
                    <a:p>
                      <a:pPr>
                        <a:lnSpc>
                          <a:spcPct val="115000"/>
                        </a:lnSpc>
                        <a:spcAft>
                          <a:spcPts val="800"/>
                        </a:spcAft>
                        <a:buNone/>
                      </a:pPr>
                      <a:r>
                        <a:rPr lang="en-AU" sz="1200" kern="100">
                          <a:effectLst/>
                        </a:rPr>
                        <a:t>Likely</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46818" marR="46818" marT="0" marB="0">
                    <a:solidFill>
                      <a:schemeClr val="accent6">
                        <a:lumMod val="20000"/>
                        <a:lumOff val="80000"/>
                      </a:schemeClr>
                    </a:solidFill>
                  </a:tcPr>
                </a:tc>
                <a:tc>
                  <a:txBody>
                    <a:bodyPr/>
                    <a:lstStyle/>
                    <a:p>
                      <a:pPr>
                        <a:lnSpc>
                          <a:spcPct val="115000"/>
                        </a:lnSpc>
                        <a:spcAft>
                          <a:spcPts val="800"/>
                        </a:spcAft>
                        <a:buNone/>
                      </a:pPr>
                      <a:r>
                        <a:rPr lang="en-AU" sz="1200" kern="100">
                          <a:effectLst/>
                        </a:rPr>
                        <a:t>Flows and connectivity, ecosystem functions and native fish</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46818" marR="46818" marT="0" marB="0"/>
                </a:tc>
                <a:tc>
                  <a:txBody>
                    <a:bodyPr/>
                    <a:lstStyle/>
                    <a:p>
                      <a:pPr>
                        <a:lnSpc>
                          <a:spcPct val="115000"/>
                        </a:lnSpc>
                        <a:spcAft>
                          <a:spcPts val="800"/>
                        </a:spcAft>
                        <a:buNone/>
                      </a:pPr>
                      <a:r>
                        <a:rPr lang="en-AU" sz="1200" kern="100">
                          <a:effectLst/>
                        </a:rPr>
                        <a:t>Pattern of flow</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46818" marR="46818" marT="0" marB="0"/>
                </a:tc>
                <a:extLst>
                  <a:ext uri="{0D108BD9-81ED-4DB2-BD59-A6C34878D82A}">
                    <a16:rowId xmlns:a16="http://schemas.microsoft.com/office/drawing/2014/main" val="2678744398"/>
                  </a:ext>
                </a:extLst>
              </a:tr>
              <a:tr h="607377">
                <a:tc>
                  <a:txBody>
                    <a:bodyPr/>
                    <a:lstStyle/>
                    <a:p>
                      <a:pPr>
                        <a:lnSpc>
                          <a:spcPct val="115000"/>
                        </a:lnSpc>
                        <a:spcAft>
                          <a:spcPts val="800"/>
                        </a:spcAft>
                        <a:buNone/>
                      </a:pPr>
                      <a:r>
                        <a:rPr lang="en-AU" sz="1200" kern="100">
                          <a:effectLst/>
                        </a:rPr>
                        <a:t>   Lower-Darling</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46818" marR="46818" marT="0" marB="0"/>
                </a:tc>
                <a:tc>
                  <a:txBody>
                    <a:bodyPr/>
                    <a:lstStyle/>
                    <a:p>
                      <a:pPr>
                        <a:lnSpc>
                          <a:spcPct val="115000"/>
                        </a:lnSpc>
                        <a:spcAft>
                          <a:spcPts val="800"/>
                        </a:spcAft>
                        <a:buNone/>
                      </a:pPr>
                      <a:r>
                        <a:rPr lang="en-AU" sz="1200" kern="100">
                          <a:effectLst/>
                        </a:rPr>
                        <a:t>Unable to determine, further work required</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46818" marR="46818" marT="0" marB="0"/>
                </a:tc>
                <a:tc>
                  <a:txBody>
                    <a:bodyPr/>
                    <a:lstStyle/>
                    <a:p>
                      <a:pPr>
                        <a:lnSpc>
                          <a:spcPct val="115000"/>
                        </a:lnSpc>
                        <a:spcAft>
                          <a:spcPts val="800"/>
                        </a:spcAft>
                        <a:buNone/>
                      </a:pPr>
                      <a:r>
                        <a:rPr lang="en-AU" sz="1200" kern="100">
                          <a:effectLst/>
                        </a:rPr>
                        <a:t>Flows and connectivity, ecosystem function and native fish</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46818" marR="46818" marT="0" marB="0"/>
                </a:tc>
                <a:tc>
                  <a:txBody>
                    <a:bodyPr/>
                    <a:lstStyle/>
                    <a:p>
                      <a:pPr>
                        <a:lnSpc>
                          <a:spcPct val="115000"/>
                        </a:lnSpc>
                        <a:spcAft>
                          <a:spcPts val="800"/>
                        </a:spcAft>
                        <a:buNone/>
                      </a:pPr>
                      <a:r>
                        <a:rPr lang="en-AU" sz="1200" kern="100">
                          <a:effectLst/>
                        </a:rPr>
                        <a:t>Pattern of flow</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46818" marR="46818" marT="0" marB="0"/>
                </a:tc>
                <a:extLst>
                  <a:ext uri="{0D108BD9-81ED-4DB2-BD59-A6C34878D82A}">
                    <a16:rowId xmlns:a16="http://schemas.microsoft.com/office/drawing/2014/main" val="2843712920"/>
                  </a:ext>
                </a:extLst>
              </a:tr>
              <a:tr h="687641">
                <a:tc>
                  <a:txBody>
                    <a:bodyPr/>
                    <a:lstStyle/>
                    <a:p>
                      <a:pPr>
                        <a:lnSpc>
                          <a:spcPct val="115000"/>
                        </a:lnSpc>
                        <a:spcAft>
                          <a:spcPts val="800"/>
                        </a:spcAft>
                        <a:buNone/>
                      </a:pPr>
                      <a:r>
                        <a:rPr lang="en-AU" sz="1200" kern="100">
                          <a:effectLst/>
                        </a:rPr>
                        <a:t>SA River Murray</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46818" marR="46818" marT="0" marB="0"/>
                </a:tc>
                <a:tc>
                  <a:txBody>
                    <a:bodyPr/>
                    <a:lstStyle/>
                    <a:p>
                      <a:pPr>
                        <a:lnSpc>
                          <a:spcPct val="115000"/>
                        </a:lnSpc>
                        <a:spcAft>
                          <a:spcPts val="800"/>
                        </a:spcAft>
                        <a:buNone/>
                      </a:pPr>
                      <a:r>
                        <a:rPr lang="en-AU" sz="1200" kern="100">
                          <a:effectLst/>
                        </a:rPr>
                        <a:t>Unable to determine, further work required</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46818" marR="46818" marT="0" marB="0"/>
                </a:tc>
                <a:tc>
                  <a:txBody>
                    <a:bodyPr/>
                    <a:lstStyle/>
                    <a:p>
                      <a:pPr>
                        <a:lnSpc>
                          <a:spcPct val="115000"/>
                        </a:lnSpc>
                        <a:spcAft>
                          <a:spcPts val="800"/>
                        </a:spcAft>
                        <a:buNone/>
                      </a:pPr>
                      <a:r>
                        <a:rPr lang="en-AU" sz="1200" kern="100">
                          <a:effectLst/>
                        </a:rPr>
                        <a:t>Flows and connectivity, ecosystem functions, native fish and waterbird</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46818" marR="46818" marT="0" marB="0"/>
                </a:tc>
                <a:tc>
                  <a:txBody>
                    <a:bodyPr/>
                    <a:lstStyle/>
                    <a:p>
                      <a:pPr>
                        <a:lnSpc>
                          <a:spcPct val="115000"/>
                        </a:lnSpc>
                        <a:spcAft>
                          <a:spcPts val="800"/>
                        </a:spcAft>
                        <a:buNone/>
                      </a:pPr>
                      <a:r>
                        <a:rPr lang="en-AU" sz="1200" kern="100">
                          <a:effectLst/>
                        </a:rPr>
                        <a:t>Pattern of flow (due to constraints) likely, sufficiency of flow also potential factor.</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46818" marR="46818" marT="0" marB="0"/>
                </a:tc>
                <a:extLst>
                  <a:ext uri="{0D108BD9-81ED-4DB2-BD59-A6C34878D82A}">
                    <a16:rowId xmlns:a16="http://schemas.microsoft.com/office/drawing/2014/main" val="176368946"/>
                  </a:ext>
                </a:extLst>
              </a:tr>
              <a:tr h="189972">
                <a:tc>
                  <a:txBody>
                    <a:bodyPr/>
                    <a:lstStyle/>
                    <a:p>
                      <a:pPr>
                        <a:lnSpc>
                          <a:spcPct val="115000"/>
                        </a:lnSpc>
                        <a:spcAft>
                          <a:spcPts val="800"/>
                        </a:spcAft>
                        <a:buNone/>
                      </a:pPr>
                      <a:r>
                        <a:rPr lang="en-AU" sz="1200" kern="100">
                          <a:effectLst/>
                        </a:rPr>
                        <a:t>SA Murray Region</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46818" marR="46818" marT="0" marB="0"/>
                </a:tc>
                <a:tc>
                  <a:txBody>
                    <a:bodyPr/>
                    <a:lstStyle/>
                    <a:p>
                      <a:pPr>
                        <a:lnSpc>
                          <a:spcPct val="115000"/>
                        </a:lnSpc>
                        <a:spcAft>
                          <a:spcPts val="800"/>
                        </a:spcAft>
                        <a:buNone/>
                      </a:pPr>
                      <a:r>
                        <a:rPr lang="en-AU" sz="1200" kern="100">
                          <a:effectLst/>
                        </a:rPr>
                        <a:t>Confident</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46818" marR="46818" marT="0" marB="0">
                    <a:solidFill>
                      <a:schemeClr val="accent6">
                        <a:lumMod val="20000"/>
                        <a:lumOff val="80000"/>
                      </a:schemeClr>
                    </a:solidFill>
                  </a:tcPr>
                </a:tc>
                <a:tc>
                  <a:txBody>
                    <a:bodyPr/>
                    <a:lstStyle/>
                    <a:p>
                      <a:pPr>
                        <a:lnSpc>
                          <a:spcPct val="115000"/>
                        </a:lnSpc>
                        <a:spcAft>
                          <a:spcPts val="800"/>
                        </a:spcAft>
                        <a:buNone/>
                      </a:pPr>
                      <a:r>
                        <a:rPr lang="en-AU" sz="1200" kern="100">
                          <a:effectLst/>
                        </a:rPr>
                        <a:t>Not at risk</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46818" marR="46818" marT="0" marB="0">
                    <a:solidFill>
                      <a:schemeClr val="accent6">
                        <a:lumMod val="20000"/>
                        <a:lumOff val="80000"/>
                      </a:schemeClr>
                    </a:solidFill>
                  </a:tcPr>
                </a:tc>
                <a:tc>
                  <a:txBody>
                    <a:bodyPr/>
                    <a:lstStyle/>
                    <a:p>
                      <a:pPr>
                        <a:lnSpc>
                          <a:spcPct val="115000"/>
                        </a:lnSpc>
                        <a:spcAft>
                          <a:spcPts val="800"/>
                        </a:spcAft>
                        <a:buNone/>
                      </a:pPr>
                      <a:r>
                        <a:rPr lang="en-AU" sz="1200" kern="100">
                          <a:effectLst/>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46818" marR="46818" marT="0" marB="0"/>
                </a:tc>
                <a:extLst>
                  <a:ext uri="{0D108BD9-81ED-4DB2-BD59-A6C34878D82A}">
                    <a16:rowId xmlns:a16="http://schemas.microsoft.com/office/drawing/2014/main" val="354162953"/>
                  </a:ext>
                </a:extLst>
              </a:tr>
              <a:tr h="189972">
                <a:tc>
                  <a:txBody>
                    <a:bodyPr/>
                    <a:lstStyle/>
                    <a:p>
                      <a:pPr>
                        <a:lnSpc>
                          <a:spcPct val="115000"/>
                        </a:lnSpc>
                        <a:spcAft>
                          <a:spcPts val="800"/>
                        </a:spcAft>
                        <a:buNone/>
                      </a:pPr>
                      <a:r>
                        <a:rPr lang="en-AU" sz="1200" kern="100">
                          <a:effectLst/>
                        </a:rPr>
                        <a:t>QLD Border Rivers</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46818" marR="46818" marT="0" marB="0"/>
                </a:tc>
                <a:tc>
                  <a:txBody>
                    <a:bodyPr/>
                    <a:lstStyle/>
                    <a:p>
                      <a:pPr>
                        <a:lnSpc>
                          <a:spcPct val="115000"/>
                        </a:lnSpc>
                        <a:spcAft>
                          <a:spcPts val="800"/>
                        </a:spcAft>
                        <a:buNone/>
                      </a:pPr>
                      <a:r>
                        <a:rPr lang="en-AU" sz="1200" kern="100">
                          <a:effectLst/>
                        </a:rPr>
                        <a:t>Confident</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46818" marR="46818" marT="0" marB="0">
                    <a:solidFill>
                      <a:schemeClr val="accent6">
                        <a:lumMod val="20000"/>
                        <a:lumOff val="80000"/>
                      </a:schemeClr>
                    </a:solidFill>
                  </a:tcPr>
                </a:tc>
                <a:tc>
                  <a:txBody>
                    <a:bodyPr/>
                    <a:lstStyle/>
                    <a:p>
                      <a:pPr>
                        <a:lnSpc>
                          <a:spcPct val="115000"/>
                        </a:lnSpc>
                        <a:spcAft>
                          <a:spcPts val="800"/>
                        </a:spcAft>
                        <a:buNone/>
                      </a:pPr>
                      <a:r>
                        <a:rPr lang="en-AU" sz="1200" kern="100">
                          <a:effectLst/>
                        </a:rPr>
                        <a:t>Not at risk</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46818" marR="46818" marT="0" marB="0">
                    <a:solidFill>
                      <a:schemeClr val="accent6">
                        <a:lumMod val="20000"/>
                        <a:lumOff val="80000"/>
                      </a:schemeClr>
                    </a:solidFill>
                  </a:tcPr>
                </a:tc>
                <a:tc>
                  <a:txBody>
                    <a:bodyPr/>
                    <a:lstStyle/>
                    <a:p>
                      <a:pPr>
                        <a:lnSpc>
                          <a:spcPct val="115000"/>
                        </a:lnSpc>
                        <a:spcAft>
                          <a:spcPts val="800"/>
                        </a:spcAft>
                        <a:buNone/>
                      </a:pPr>
                      <a:r>
                        <a:rPr lang="en-AU" sz="1200" kern="100">
                          <a:effectLst/>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46818" marR="46818" marT="0" marB="0"/>
                </a:tc>
                <a:extLst>
                  <a:ext uri="{0D108BD9-81ED-4DB2-BD59-A6C34878D82A}">
                    <a16:rowId xmlns:a16="http://schemas.microsoft.com/office/drawing/2014/main" val="2617909202"/>
                  </a:ext>
                </a:extLst>
              </a:tr>
              <a:tr h="189972">
                <a:tc>
                  <a:txBody>
                    <a:bodyPr/>
                    <a:lstStyle/>
                    <a:p>
                      <a:pPr>
                        <a:lnSpc>
                          <a:spcPct val="115000"/>
                        </a:lnSpc>
                        <a:spcAft>
                          <a:spcPts val="800"/>
                        </a:spcAft>
                        <a:buNone/>
                      </a:pPr>
                      <a:r>
                        <a:rPr lang="en-AU" sz="1200" kern="100">
                          <a:effectLst/>
                        </a:rPr>
                        <a:t>    Moonie</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46818" marR="46818" marT="0" marB="0"/>
                </a:tc>
                <a:tc>
                  <a:txBody>
                    <a:bodyPr/>
                    <a:lstStyle/>
                    <a:p>
                      <a:pPr>
                        <a:lnSpc>
                          <a:spcPct val="115000"/>
                        </a:lnSpc>
                        <a:spcAft>
                          <a:spcPts val="800"/>
                        </a:spcAft>
                        <a:buNone/>
                      </a:pPr>
                      <a:r>
                        <a:rPr lang="en-AU" sz="1200" kern="100">
                          <a:effectLst/>
                        </a:rPr>
                        <a:t>Confident</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46818" marR="46818" marT="0" marB="0">
                    <a:solidFill>
                      <a:schemeClr val="accent6">
                        <a:lumMod val="20000"/>
                        <a:lumOff val="80000"/>
                      </a:schemeClr>
                    </a:solidFill>
                  </a:tcPr>
                </a:tc>
                <a:tc>
                  <a:txBody>
                    <a:bodyPr/>
                    <a:lstStyle/>
                    <a:p>
                      <a:pPr>
                        <a:lnSpc>
                          <a:spcPct val="115000"/>
                        </a:lnSpc>
                        <a:spcAft>
                          <a:spcPts val="800"/>
                        </a:spcAft>
                        <a:buNone/>
                      </a:pPr>
                      <a:r>
                        <a:rPr lang="en-AU" sz="1200" kern="100">
                          <a:effectLst/>
                        </a:rPr>
                        <a:t>Not at risk</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46818" marR="46818" marT="0" marB="0">
                    <a:solidFill>
                      <a:schemeClr val="accent6">
                        <a:lumMod val="20000"/>
                        <a:lumOff val="80000"/>
                      </a:schemeClr>
                    </a:solidFill>
                  </a:tcPr>
                </a:tc>
                <a:tc>
                  <a:txBody>
                    <a:bodyPr/>
                    <a:lstStyle/>
                    <a:p>
                      <a:pPr>
                        <a:lnSpc>
                          <a:spcPct val="115000"/>
                        </a:lnSpc>
                        <a:spcAft>
                          <a:spcPts val="800"/>
                        </a:spcAft>
                        <a:buNone/>
                      </a:pPr>
                      <a:r>
                        <a:rPr lang="en-AU" sz="1200" kern="100">
                          <a:effectLst/>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46818" marR="46818" marT="0" marB="0"/>
                </a:tc>
                <a:extLst>
                  <a:ext uri="{0D108BD9-81ED-4DB2-BD59-A6C34878D82A}">
                    <a16:rowId xmlns:a16="http://schemas.microsoft.com/office/drawing/2014/main" val="3497984934"/>
                  </a:ext>
                </a:extLst>
              </a:tr>
              <a:tr h="299881">
                <a:tc>
                  <a:txBody>
                    <a:bodyPr/>
                    <a:lstStyle/>
                    <a:p>
                      <a:pPr>
                        <a:lnSpc>
                          <a:spcPct val="115000"/>
                        </a:lnSpc>
                        <a:spcAft>
                          <a:spcPts val="800"/>
                        </a:spcAft>
                        <a:buNone/>
                      </a:pPr>
                      <a:r>
                        <a:rPr lang="en-AU" sz="1200" kern="100">
                          <a:effectLst/>
                        </a:rPr>
                        <a:t>Eastern Mount Lofty Ranges</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46818" marR="46818" marT="0" marB="0"/>
                </a:tc>
                <a:tc>
                  <a:txBody>
                    <a:bodyPr/>
                    <a:lstStyle/>
                    <a:p>
                      <a:pPr>
                        <a:lnSpc>
                          <a:spcPct val="115000"/>
                        </a:lnSpc>
                        <a:spcAft>
                          <a:spcPts val="800"/>
                        </a:spcAft>
                        <a:buNone/>
                      </a:pPr>
                      <a:r>
                        <a:rPr lang="en-AU" sz="1200" kern="100">
                          <a:effectLst/>
                        </a:rPr>
                        <a:t>Confident</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46818" marR="46818" marT="0" marB="0">
                    <a:solidFill>
                      <a:schemeClr val="accent6">
                        <a:lumMod val="20000"/>
                        <a:lumOff val="80000"/>
                      </a:schemeClr>
                    </a:solidFill>
                  </a:tcPr>
                </a:tc>
                <a:tc>
                  <a:txBody>
                    <a:bodyPr/>
                    <a:lstStyle/>
                    <a:p>
                      <a:pPr>
                        <a:lnSpc>
                          <a:spcPct val="115000"/>
                        </a:lnSpc>
                        <a:spcAft>
                          <a:spcPts val="800"/>
                        </a:spcAft>
                        <a:buNone/>
                      </a:pPr>
                      <a:r>
                        <a:rPr lang="en-AU" sz="1200" kern="100">
                          <a:effectLst/>
                        </a:rPr>
                        <a:t>Not at risk</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46818" marR="46818" marT="0" marB="0">
                    <a:solidFill>
                      <a:schemeClr val="accent6">
                        <a:lumMod val="20000"/>
                        <a:lumOff val="80000"/>
                      </a:schemeClr>
                    </a:solidFill>
                  </a:tcPr>
                </a:tc>
                <a:tc>
                  <a:txBody>
                    <a:bodyPr/>
                    <a:lstStyle/>
                    <a:p>
                      <a:pPr>
                        <a:lnSpc>
                          <a:spcPct val="115000"/>
                        </a:lnSpc>
                        <a:spcAft>
                          <a:spcPts val="800"/>
                        </a:spcAft>
                        <a:buNone/>
                      </a:pPr>
                      <a:r>
                        <a:rPr lang="en-AU" sz="1200" kern="100">
                          <a:effectLst/>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46818" marR="46818" marT="0" marB="0"/>
                </a:tc>
                <a:extLst>
                  <a:ext uri="{0D108BD9-81ED-4DB2-BD59-A6C34878D82A}">
                    <a16:rowId xmlns:a16="http://schemas.microsoft.com/office/drawing/2014/main" val="649892095"/>
                  </a:ext>
                </a:extLst>
              </a:tr>
              <a:tr h="189972">
                <a:tc>
                  <a:txBody>
                    <a:bodyPr/>
                    <a:lstStyle/>
                    <a:p>
                      <a:pPr>
                        <a:lnSpc>
                          <a:spcPct val="115000"/>
                        </a:lnSpc>
                        <a:spcAft>
                          <a:spcPts val="800"/>
                        </a:spcAft>
                        <a:buNone/>
                      </a:pPr>
                      <a:r>
                        <a:rPr lang="en-AU" sz="1200" kern="100">
                          <a:effectLst/>
                        </a:rPr>
                        <a:t>   Marne Saunders</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46818" marR="46818" marT="0" marB="0"/>
                </a:tc>
                <a:tc>
                  <a:txBody>
                    <a:bodyPr/>
                    <a:lstStyle/>
                    <a:p>
                      <a:pPr>
                        <a:lnSpc>
                          <a:spcPct val="115000"/>
                        </a:lnSpc>
                        <a:spcAft>
                          <a:spcPts val="800"/>
                        </a:spcAft>
                        <a:buNone/>
                      </a:pPr>
                      <a:r>
                        <a:rPr lang="en-AU" sz="1200" kern="100">
                          <a:effectLst/>
                        </a:rPr>
                        <a:t>Confident</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46818" marR="46818" marT="0" marB="0">
                    <a:solidFill>
                      <a:schemeClr val="accent6">
                        <a:lumMod val="20000"/>
                        <a:lumOff val="80000"/>
                      </a:schemeClr>
                    </a:solidFill>
                  </a:tcPr>
                </a:tc>
                <a:tc>
                  <a:txBody>
                    <a:bodyPr/>
                    <a:lstStyle/>
                    <a:p>
                      <a:pPr>
                        <a:lnSpc>
                          <a:spcPct val="115000"/>
                        </a:lnSpc>
                        <a:spcAft>
                          <a:spcPts val="800"/>
                        </a:spcAft>
                        <a:buNone/>
                      </a:pPr>
                      <a:r>
                        <a:rPr lang="en-AU" sz="1200" kern="100">
                          <a:effectLst/>
                        </a:rPr>
                        <a:t>Not at risk</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46818" marR="46818" marT="0" marB="0">
                    <a:solidFill>
                      <a:schemeClr val="accent6">
                        <a:lumMod val="20000"/>
                        <a:lumOff val="80000"/>
                      </a:schemeClr>
                    </a:solidFill>
                  </a:tcPr>
                </a:tc>
                <a:tc>
                  <a:txBody>
                    <a:bodyPr/>
                    <a:lstStyle/>
                    <a:p>
                      <a:pPr>
                        <a:lnSpc>
                          <a:spcPct val="115000"/>
                        </a:lnSpc>
                        <a:spcAft>
                          <a:spcPts val="800"/>
                        </a:spcAft>
                        <a:buNone/>
                      </a:pPr>
                      <a:r>
                        <a:rPr lang="en-AU" sz="1200" kern="100">
                          <a:effectLst/>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46818" marR="46818" marT="0" marB="0"/>
                </a:tc>
                <a:extLst>
                  <a:ext uri="{0D108BD9-81ED-4DB2-BD59-A6C34878D82A}">
                    <a16:rowId xmlns:a16="http://schemas.microsoft.com/office/drawing/2014/main" val="2810953943"/>
                  </a:ext>
                </a:extLst>
              </a:tr>
              <a:tr h="189972">
                <a:tc>
                  <a:txBody>
                    <a:bodyPr/>
                    <a:lstStyle/>
                    <a:p>
                      <a:pPr>
                        <a:lnSpc>
                          <a:spcPct val="115000"/>
                        </a:lnSpc>
                        <a:spcAft>
                          <a:spcPts val="800"/>
                        </a:spcAft>
                        <a:buNone/>
                      </a:pPr>
                      <a:r>
                        <a:rPr lang="en-AU" sz="1200" kern="100">
                          <a:effectLst/>
                        </a:rPr>
                        <a:t>Warrego</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46818" marR="46818" marT="0" marB="0"/>
                </a:tc>
                <a:tc>
                  <a:txBody>
                    <a:bodyPr/>
                    <a:lstStyle/>
                    <a:p>
                      <a:pPr>
                        <a:lnSpc>
                          <a:spcPct val="115000"/>
                        </a:lnSpc>
                        <a:spcAft>
                          <a:spcPts val="800"/>
                        </a:spcAft>
                        <a:buNone/>
                      </a:pPr>
                      <a:r>
                        <a:rPr lang="en-AU" sz="1200" kern="100">
                          <a:effectLst/>
                        </a:rPr>
                        <a:t>Confident</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46818" marR="46818" marT="0" marB="0">
                    <a:solidFill>
                      <a:schemeClr val="accent6">
                        <a:lumMod val="20000"/>
                        <a:lumOff val="80000"/>
                      </a:schemeClr>
                    </a:solidFill>
                  </a:tcPr>
                </a:tc>
                <a:tc>
                  <a:txBody>
                    <a:bodyPr/>
                    <a:lstStyle/>
                    <a:p>
                      <a:pPr>
                        <a:lnSpc>
                          <a:spcPct val="115000"/>
                        </a:lnSpc>
                        <a:spcAft>
                          <a:spcPts val="800"/>
                        </a:spcAft>
                        <a:buNone/>
                      </a:pPr>
                      <a:r>
                        <a:rPr lang="en-AU" sz="1200" kern="100">
                          <a:effectLst/>
                        </a:rPr>
                        <a:t>Not at risk</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46818" marR="46818" marT="0" marB="0">
                    <a:solidFill>
                      <a:schemeClr val="accent6">
                        <a:lumMod val="20000"/>
                        <a:lumOff val="80000"/>
                      </a:schemeClr>
                    </a:solidFill>
                  </a:tcPr>
                </a:tc>
                <a:tc>
                  <a:txBody>
                    <a:bodyPr/>
                    <a:lstStyle/>
                    <a:p>
                      <a:pPr>
                        <a:lnSpc>
                          <a:spcPct val="115000"/>
                        </a:lnSpc>
                        <a:spcAft>
                          <a:spcPts val="800"/>
                        </a:spcAft>
                        <a:buNone/>
                      </a:pPr>
                      <a:r>
                        <a:rPr lang="en-AU" sz="1200" kern="100">
                          <a:effectLst/>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46818" marR="46818" marT="0" marB="0"/>
                </a:tc>
                <a:extLst>
                  <a:ext uri="{0D108BD9-81ED-4DB2-BD59-A6C34878D82A}">
                    <a16:rowId xmlns:a16="http://schemas.microsoft.com/office/drawing/2014/main" val="1446548805"/>
                  </a:ext>
                </a:extLst>
              </a:tr>
              <a:tr h="189972">
                <a:tc>
                  <a:txBody>
                    <a:bodyPr/>
                    <a:lstStyle/>
                    <a:p>
                      <a:pPr>
                        <a:lnSpc>
                          <a:spcPct val="115000"/>
                        </a:lnSpc>
                        <a:spcAft>
                          <a:spcPts val="800"/>
                        </a:spcAft>
                        <a:buNone/>
                      </a:pPr>
                      <a:r>
                        <a:rPr lang="en-AU" sz="1200" kern="100">
                          <a:effectLst/>
                        </a:rPr>
                        <a:t>   Nebine</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46818" marR="46818" marT="0" marB="0"/>
                </a:tc>
                <a:tc>
                  <a:txBody>
                    <a:bodyPr/>
                    <a:lstStyle/>
                    <a:p>
                      <a:pPr>
                        <a:lnSpc>
                          <a:spcPct val="115000"/>
                        </a:lnSpc>
                        <a:spcAft>
                          <a:spcPts val="800"/>
                        </a:spcAft>
                        <a:buNone/>
                      </a:pPr>
                      <a:r>
                        <a:rPr lang="en-AU" sz="1200" kern="100">
                          <a:effectLst/>
                        </a:rPr>
                        <a:t>Confident</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46818" marR="46818" marT="0" marB="0">
                    <a:solidFill>
                      <a:schemeClr val="accent6">
                        <a:lumMod val="20000"/>
                        <a:lumOff val="80000"/>
                      </a:schemeClr>
                    </a:solidFill>
                  </a:tcPr>
                </a:tc>
                <a:tc>
                  <a:txBody>
                    <a:bodyPr/>
                    <a:lstStyle/>
                    <a:p>
                      <a:pPr>
                        <a:lnSpc>
                          <a:spcPct val="115000"/>
                        </a:lnSpc>
                        <a:spcAft>
                          <a:spcPts val="800"/>
                        </a:spcAft>
                        <a:buNone/>
                      </a:pPr>
                      <a:r>
                        <a:rPr lang="en-AU" sz="1200" kern="100">
                          <a:effectLst/>
                        </a:rPr>
                        <a:t>Not at risk</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46818" marR="46818" marT="0" marB="0">
                    <a:solidFill>
                      <a:schemeClr val="accent6">
                        <a:lumMod val="20000"/>
                        <a:lumOff val="80000"/>
                      </a:schemeClr>
                    </a:solidFill>
                  </a:tcPr>
                </a:tc>
                <a:tc>
                  <a:txBody>
                    <a:bodyPr/>
                    <a:lstStyle/>
                    <a:p>
                      <a:pPr>
                        <a:lnSpc>
                          <a:spcPct val="115000"/>
                        </a:lnSpc>
                        <a:spcAft>
                          <a:spcPts val="800"/>
                        </a:spcAft>
                        <a:buNone/>
                      </a:pPr>
                      <a:r>
                        <a:rPr lang="en-AU" sz="1200" kern="100">
                          <a:effectLst/>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46818" marR="46818" marT="0" marB="0"/>
                </a:tc>
                <a:extLst>
                  <a:ext uri="{0D108BD9-81ED-4DB2-BD59-A6C34878D82A}">
                    <a16:rowId xmlns:a16="http://schemas.microsoft.com/office/drawing/2014/main" val="2928794467"/>
                  </a:ext>
                </a:extLst>
              </a:tr>
              <a:tr h="189972">
                <a:tc>
                  <a:txBody>
                    <a:bodyPr/>
                    <a:lstStyle/>
                    <a:p>
                      <a:pPr>
                        <a:lnSpc>
                          <a:spcPct val="115000"/>
                        </a:lnSpc>
                        <a:spcAft>
                          <a:spcPts val="800"/>
                        </a:spcAft>
                        <a:buNone/>
                      </a:pPr>
                      <a:r>
                        <a:rPr lang="en-AU" sz="1200" kern="100">
                          <a:effectLst/>
                        </a:rPr>
                        <a:t>   Paroo</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46818" marR="46818" marT="0" marB="0"/>
                </a:tc>
                <a:tc>
                  <a:txBody>
                    <a:bodyPr/>
                    <a:lstStyle/>
                    <a:p>
                      <a:pPr>
                        <a:lnSpc>
                          <a:spcPct val="115000"/>
                        </a:lnSpc>
                        <a:spcAft>
                          <a:spcPts val="800"/>
                        </a:spcAft>
                        <a:buNone/>
                      </a:pPr>
                      <a:r>
                        <a:rPr lang="en-AU" sz="1200" kern="100">
                          <a:effectLst/>
                        </a:rPr>
                        <a:t>Confident</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46818" marR="46818" marT="0" marB="0">
                    <a:solidFill>
                      <a:schemeClr val="accent6">
                        <a:lumMod val="20000"/>
                        <a:lumOff val="80000"/>
                      </a:schemeClr>
                    </a:solidFill>
                  </a:tcPr>
                </a:tc>
                <a:tc>
                  <a:txBody>
                    <a:bodyPr/>
                    <a:lstStyle/>
                    <a:p>
                      <a:pPr>
                        <a:lnSpc>
                          <a:spcPct val="115000"/>
                        </a:lnSpc>
                        <a:spcAft>
                          <a:spcPts val="800"/>
                        </a:spcAft>
                        <a:buNone/>
                      </a:pPr>
                      <a:r>
                        <a:rPr lang="en-AU" sz="1200" kern="100">
                          <a:effectLst/>
                        </a:rPr>
                        <a:t>Not at risk</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46818" marR="46818" marT="0" marB="0">
                    <a:solidFill>
                      <a:schemeClr val="accent6">
                        <a:lumMod val="20000"/>
                        <a:lumOff val="80000"/>
                      </a:schemeClr>
                    </a:solidFill>
                  </a:tcPr>
                </a:tc>
                <a:tc>
                  <a:txBody>
                    <a:bodyPr/>
                    <a:lstStyle/>
                    <a:p>
                      <a:pPr>
                        <a:lnSpc>
                          <a:spcPct val="115000"/>
                        </a:lnSpc>
                        <a:spcAft>
                          <a:spcPts val="800"/>
                        </a:spcAft>
                        <a:buNone/>
                      </a:pPr>
                      <a:r>
                        <a:rPr lang="en-AU" sz="1200" kern="100">
                          <a:effectLst/>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46818" marR="46818" marT="0" marB="0"/>
                </a:tc>
                <a:extLst>
                  <a:ext uri="{0D108BD9-81ED-4DB2-BD59-A6C34878D82A}">
                    <a16:rowId xmlns:a16="http://schemas.microsoft.com/office/drawing/2014/main" val="3375875488"/>
                  </a:ext>
                </a:extLst>
              </a:tr>
              <a:tr h="189972">
                <a:tc>
                  <a:txBody>
                    <a:bodyPr/>
                    <a:lstStyle/>
                    <a:p>
                      <a:pPr>
                        <a:lnSpc>
                          <a:spcPct val="115000"/>
                        </a:lnSpc>
                        <a:spcAft>
                          <a:spcPts val="800"/>
                        </a:spcAft>
                        <a:buNone/>
                      </a:pPr>
                      <a:r>
                        <a:rPr lang="en-AU" sz="1200" kern="100">
                          <a:effectLst/>
                        </a:rPr>
                        <a:t>ACT</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46818" marR="46818" marT="0" marB="0"/>
                </a:tc>
                <a:tc>
                  <a:txBody>
                    <a:bodyPr/>
                    <a:lstStyle/>
                    <a:p>
                      <a:pPr>
                        <a:lnSpc>
                          <a:spcPct val="115000"/>
                        </a:lnSpc>
                        <a:spcAft>
                          <a:spcPts val="800"/>
                        </a:spcAft>
                        <a:buNone/>
                      </a:pPr>
                      <a:r>
                        <a:rPr lang="en-AU" sz="1200" kern="100">
                          <a:effectLst/>
                        </a:rPr>
                        <a:t>Confident</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46818" marR="46818" marT="0" marB="0">
                    <a:solidFill>
                      <a:schemeClr val="accent6">
                        <a:lumMod val="20000"/>
                        <a:lumOff val="80000"/>
                      </a:schemeClr>
                    </a:solidFill>
                  </a:tcPr>
                </a:tc>
                <a:tc>
                  <a:txBody>
                    <a:bodyPr/>
                    <a:lstStyle/>
                    <a:p>
                      <a:pPr>
                        <a:lnSpc>
                          <a:spcPct val="115000"/>
                        </a:lnSpc>
                        <a:spcAft>
                          <a:spcPts val="800"/>
                        </a:spcAft>
                        <a:buNone/>
                      </a:pPr>
                      <a:r>
                        <a:rPr lang="en-AU" sz="1200" kern="100">
                          <a:effectLst/>
                        </a:rPr>
                        <a:t>Not at risk</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46818" marR="46818" marT="0" marB="0">
                    <a:solidFill>
                      <a:schemeClr val="accent6">
                        <a:lumMod val="20000"/>
                        <a:lumOff val="80000"/>
                      </a:schemeClr>
                    </a:solidFill>
                  </a:tcPr>
                </a:tc>
                <a:tc>
                  <a:txBody>
                    <a:bodyPr/>
                    <a:lstStyle/>
                    <a:p>
                      <a:pPr>
                        <a:lnSpc>
                          <a:spcPct val="115000"/>
                        </a:lnSpc>
                        <a:spcAft>
                          <a:spcPts val="800"/>
                        </a:spcAft>
                        <a:buNone/>
                      </a:pPr>
                      <a:r>
                        <a:rPr lang="en-AU" sz="1200" kern="100">
                          <a:effectLst/>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46818" marR="46818" marT="0" marB="0"/>
                </a:tc>
                <a:extLst>
                  <a:ext uri="{0D108BD9-81ED-4DB2-BD59-A6C34878D82A}">
                    <a16:rowId xmlns:a16="http://schemas.microsoft.com/office/drawing/2014/main" val="600089294"/>
                  </a:ext>
                </a:extLst>
              </a:tr>
              <a:tr h="761126">
                <a:tc>
                  <a:txBody>
                    <a:bodyPr/>
                    <a:lstStyle/>
                    <a:p>
                      <a:pPr>
                        <a:lnSpc>
                          <a:spcPct val="115000"/>
                        </a:lnSpc>
                        <a:spcAft>
                          <a:spcPts val="800"/>
                        </a:spcAft>
                        <a:buNone/>
                      </a:pPr>
                      <a:r>
                        <a:rPr lang="en-AU" sz="1200" kern="100">
                          <a:effectLst/>
                        </a:rPr>
                        <a:t>Vic Murray</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46818" marR="46818" marT="0" marB="0"/>
                </a:tc>
                <a:tc>
                  <a:txBody>
                    <a:bodyPr/>
                    <a:lstStyle/>
                    <a:p>
                      <a:pPr>
                        <a:lnSpc>
                          <a:spcPct val="115000"/>
                        </a:lnSpc>
                        <a:spcAft>
                          <a:spcPts val="800"/>
                        </a:spcAft>
                        <a:buNone/>
                      </a:pPr>
                      <a:r>
                        <a:rPr lang="en-AU" sz="1200" kern="100">
                          <a:effectLst/>
                        </a:rPr>
                        <a:t>Likely</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46818" marR="46818" marT="0" marB="0">
                    <a:solidFill>
                      <a:schemeClr val="accent6">
                        <a:lumMod val="20000"/>
                        <a:lumOff val="80000"/>
                      </a:schemeClr>
                    </a:solidFill>
                  </a:tcPr>
                </a:tc>
                <a:tc>
                  <a:txBody>
                    <a:bodyPr/>
                    <a:lstStyle/>
                    <a:p>
                      <a:pPr>
                        <a:lnSpc>
                          <a:spcPct val="115000"/>
                        </a:lnSpc>
                        <a:spcAft>
                          <a:spcPts val="800"/>
                        </a:spcAft>
                        <a:buNone/>
                      </a:pPr>
                      <a:r>
                        <a:rPr lang="en-AU" sz="1200" kern="100">
                          <a:effectLst/>
                        </a:rPr>
                        <a:t>Flows and connectivity, ecosystem functions and native fish</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46818" marR="46818" marT="0" marB="0"/>
                </a:tc>
                <a:tc>
                  <a:txBody>
                    <a:bodyPr/>
                    <a:lstStyle/>
                    <a:p>
                      <a:pPr>
                        <a:lnSpc>
                          <a:spcPct val="115000"/>
                        </a:lnSpc>
                        <a:spcAft>
                          <a:spcPts val="800"/>
                        </a:spcAft>
                        <a:buNone/>
                      </a:pPr>
                      <a:r>
                        <a:rPr lang="en-AU" sz="1200" kern="100">
                          <a:effectLst/>
                        </a:rPr>
                        <a:t>Pattern of flow (due to inability to deliver water onto floodplains)</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46818" marR="46818" marT="0" marB="0"/>
                </a:tc>
                <a:extLst>
                  <a:ext uri="{0D108BD9-81ED-4DB2-BD59-A6C34878D82A}">
                    <a16:rowId xmlns:a16="http://schemas.microsoft.com/office/drawing/2014/main" val="2920779003"/>
                  </a:ext>
                </a:extLst>
              </a:tr>
            </a:tbl>
          </a:graphicData>
        </a:graphic>
      </p:graphicFrame>
    </p:spTree>
    <p:extLst>
      <p:ext uri="{BB962C8B-B14F-4D97-AF65-F5344CB8AC3E}">
        <p14:creationId xmlns:p14="http://schemas.microsoft.com/office/powerpoint/2010/main" val="400375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EA2E42-B162-44C0-899C-0530623855D8}"/>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a:t>Today’s Session</a:t>
            </a:r>
          </a:p>
        </p:txBody>
      </p:sp>
      <p:sp>
        <p:nvSpPr>
          <p:cNvPr id="2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00EA061-FDBB-205A-28AA-89D7D0FA6711}"/>
              </a:ext>
            </a:extLst>
          </p:cNvPr>
          <p:cNvSpPr txBox="1"/>
          <p:nvPr/>
        </p:nvSpPr>
        <p:spPr>
          <a:xfrm>
            <a:off x="640080" y="2872899"/>
            <a:ext cx="4243589" cy="3320668"/>
          </a:xfrm>
          <a:prstGeom prst="rect">
            <a:avLst/>
          </a:prstGeom>
        </p:spPr>
        <p:txBody>
          <a:bodyPr vert="horz" lIns="91440" tIns="45720" rIns="91440" bIns="45720" rtlCol="0">
            <a:normAutofit/>
          </a:bodyPr>
          <a:lstStyle/>
          <a:p>
            <a:pPr marL="457200" indent="-228600">
              <a:lnSpc>
                <a:spcPct val="90000"/>
              </a:lnSpc>
              <a:spcAft>
                <a:spcPts val="600"/>
              </a:spcAft>
              <a:buFont typeface="Arial" panose="020B0604020202020204" pitchFamily="34" charset="0"/>
              <a:buChar char="•"/>
            </a:pPr>
            <a:r>
              <a:rPr lang="en-US" sz="2200" dirty="0"/>
              <a:t>Basin Plan Discussion paper – response to queries</a:t>
            </a:r>
          </a:p>
          <a:p>
            <a:pPr marL="457200" indent="-228600">
              <a:lnSpc>
                <a:spcPct val="90000"/>
              </a:lnSpc>
              <a:spcAft>
                <a:spcPts val="600"/>
              </a:spcAft>
              <a:buFont typeface="Arial" panose="020B0604020202020204" pitchFamily="34" charset="0"/>
              <a:buChar char="•"/>
            </a:pPr>
            <a:r>
              <a:rPr lang="en-US" sz="2200" dirty="0"/>
              <a:t>General business </a:t>
            </a:r>
          </a:p>
        </p:txBody>
      </p:sp>
      <p:pic>
        <p:nvPicPr>
          <p:cNvPr id="13" name="Picture 12" descr="Rectangle">
            <a:extLst>
              <a:ext uri="{FF2B5EF4-FFF2-40B4-BE49-F238E27FC236}">
                <a16:creationId xmlns:a16="http://schemas.microsoft.com/office/drawing/2014/main" id="{E24A5946-914E-04E8-D3E7-84D5DD328996}"/>
              </a:ext>
            </a:extLst>
          </p:cNvPr>
          <p:cNvPicPr>
            <a:picLocks noChangeAspect="1"/>
          </p:cNvPicPr>
          <p:nvPr/>
        </p:nvPicPr>
        <p:blipFill>
          <a:blip r:embed="rId2"/>
          <a:srcRect l="15502" r="2807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964080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05365-A03E-E63E-6BEF-1E13CC539FF2}"/>
            </a:ext>
          </a:extLst>
        </p:cNvPr>
        <p:cNvGrpSpPr/>
        <p:nvPr/>
      </p:nvGrpSpPr>
      <p:grpSpPr>
        <a:xfrm>
          <a:off x="0" y="0"/>
          <a:ext cx="0" cy="0"/>
          <a:chOff x="0" y="0"/>
          <a:chExt cx="0" cy="0"/>
        </a:xfrm>
      </p:grpSpPr>
      <p:pic>
        <p:nvPicPr>
          <p:cNvPr id="13" name="Picture 12" descr="Rectangle">
            <a:extLst>
              <a:ext uri="{FF2B5EF4-FFF2-40B4-BE49-F238E27FC236}">
                <a16:creationId xmlns:a16="http://schemas.microsoft.com/office/drawing/2014/main" id="{ECC557EF-57CD-89E1-D5F9-A813CB15C07E}"/>
              </a:ext>
            </a:extLst>
          </p:cNvPr>
          <p:cNvPicPr>
            <a:picLocks noChangeAspect="1"/>
          </p:cNvPicPr>
          <p:nvPr/>
        </p:nvPicPr>
        <p:blipFill>
          <a:blip r:embed="rId2"/>
          <a:stretch>
            <a:fillRect/>
          </a:stretch>
        </p:blipFill>
        <p:spPr>
          <a:xfrm>
            <a:off x="0" y="0"/>
            <a:ext cx="12192000" cy="6856286"/>
          </a:xfrm>
          <a:prstGeom prst="rect">
            <a:avLst/>
          </a:prstGeom>
        </p:spPr>
      </p:pic>
      <p:sp>
        <p:nvSpPr>
          <p:cNvPr id="2" name="Title 1">
            <a:extLst>
              <a:ext uri="{FF2B5EF4-FFF2-40B4-BE49-F238E27FC236}">
                <a16:creationId xmlns:a16="http://schemas.microsoft.com/office/drawing/2014/main" id="{CECAFE71-1C62-649F-CEE2-3D0AD73A9100}"/>
              </a:ext>
            </a:extLst>
          </p:cNvPr>
          <p:cNvSpPr>
            <a:spLocks noGrp="1"/>
          </p:cNvSpPr>
          <p:nvPr>
            <p:ph type="title"/>
          </p:nvPr>
        </p:nvSpPr>
        <p:spPr>
          <a:xfrm>
            <a:off x="1567543" y="345363"/>
            <a:ext cx="10424210" cy="1206058"/>
          </a:xfrm>
        </p:spPr>
        <p:txBody>
          <a:bodyPr>
            <a:normAutofit/>
          </a:bodyPr>
          <a:lstStyle/>
          <a:p>
            <a:r>
              <a:rPr lang="en-AU">
                <a:solidFill>
                  <a:schemeClr val="bg1"/>
                </a:solidFill>
                <a:latin typeface="Century Gothic" panose="020B0502020202020204" pitchFamily="34" charset="0"/>
              </a:rPr>
              <a:t>Initial SDL Assessment</a:t>
            </a:r>
          </a:p>
        </p:txBody>
      </p:sp>
      <p:sp>
        <p:nvSpPr>
          <p:cNvPr id="3" name="TextBox 2">
            <a:extLst>
              <a:ext uri="{FF2B5EF4-FFF2-40B4-BE49-F238E27FC236}">
                <a16:creationId xmlns:a16="http://schemas.microsoft.com/office/drawing/2014/main" id="{9A8DA7D8-737B-74E8-6927-BEE5A0177F72}"/>
              </a:ext>
            </a:extLst>
          </p:cNvPr>
          <p:cNvSpPr txBox="1"/>
          <p:nvPr/>
        </p:nvSpPr>
        <p:spPr>
          <a:xfrm>
            <a:off x="59326" y="1606550"/>
            <a:ext cx="11878673" cy="1200329"/>
          </a:xfrm>
          <a:prstGeom prst="rect">
            <a:avLst/>
          </a:prstGeom>
          <a:noFill/>
        </p:spPr>
        <p:txBody>
          <a:bodyPr wrap="square" rtlCol="0">
            <a:spAutoFit/>
          </a:bodyPr>
          <a:lstStyle/>
          <a:p>
            <a:pPr marL="742950" lvl="1" indent="-285750">
              <a:buFont typeface="Arial" panose="020B0604020202020204" pitchFamily="34" charset="0"/>
              <a:buChar char="•"/>
            </a:pPr>
            <a:endParaRPr lang="en-AU">
              <a:solidFill>
                <a:schemeClr val="bg1"/>
              </a:solidFill>
            </a:endParaRPr>
          </a:p>
          <a:p>
            <a:pPr marL="742950" lvl="1" indent="-285750">
              <a:buFont typeface="Arial" panose="020B0604020202020204" pitchFamily="34" charset="0"/>
              <a:buChar char="•"/>
            </a:pPr>
            <a:endParaRPr lang="en-AU">
              <a:solidFill>
                <a:schemeClr val="bg1"/>
              </a:solidFill>
            </a:endParaRPr>
          </a:p>
          <a:p>
            <a:pPr marL="742950" lvl="1" indent="-285750">
              <a:buFont typeface="Arial" panose="020B0604020202020204" pitchFamily="34" charset="0"/>
              <a:buChar char="•"/>
            </a:pPr>
            <a:endParaRPr lang="en-US">
              <a:solidFill>
                <a:schemeClr val="bg1"/>
              </a:solidFill>
            </a:endParaRPr>
          </a:p>
          <a:p>
            <a:pPr marL="285750" indent="-285750">
              <a:buFont typeface="Arial" panose="020B0604020202020204" pitchFamily="34" charset="0"/>
              <a:buChar char="•"/>
            </a:pPr>
            <a:endParaRPr lang="en-AU">
              <a:solidFill>
                <a:schemeClr val="bg1"/>
              </a:solidFill>
            </a:endParaRPr>
          </a:p>
        </p:txBody>
      </p:sp>
      <p:graphicFrame>
        <p:nvGraphicFramePr>
          <p:cNvPr id="4" name="Table 3">
            <a:extLst>
              <a:ext uri="{FF2B5EF4-FFF2-40B4-BE49-F238E27FC236}">
                <a16:creationId xmlns:a16="http://schemas.microsoft.com/office/drawing/2014/main" id="{AE234608-3EF4-17F4-D167-DA2D32180A6F}"/>
              </a:ext>
            </a:extLst>
          </p:cNvPr>
          <p:cNvGraphicFramePr>
            <a:graphicFrameLocks noGrp="1"/>
          </p:cNvGraphicFramePr>
          <p:nvPr>
            <p:extLst>
              <p:ext uri="{D42A27DB-BD31-4B8C-83A1-F6EECF244321}">
                <p14:modId xmlns:p14="http://schemas.microsoft.com/office/powerpoint/2010/main" val="3618830166"/>
              </p:ext>
            </p:extLst>
          </p:nvPr>
        </p:nvGraphicFramePr>
        <p:xfrm>
          <a:off x="1963553" y="1713297"/>
          <a:ext cx="7796464" cy="3477290"/>
        </p:xfrm>
        <a:graphic>
          <a:graphicData uri="http://schemas.openxmlformats.org/drawingml/2006/table">
            <a:tbl>
              <a:tblPr firstRow="1" firstCol="1" bandRow="1">
                <a:tableStyleId>{5C22544A-7EE6-4342-B048-85BDC9FD1C3A}</a:tableStyleId>
              </a:tblPr>
              <a:tblGrid>
                <a:gridCol w="2178271">
                  <a:extLst>
                    <a:ext uri="{9D8B030D-6E8A-4147-A177-3AD203B41FA5}">
                      <a16:colId xmlns:a16="http://schemas.microsoft.com/office/drawing/2014/main" val="448499165"/>
                    </a:ext>
                  </a:extLst>
                </a:gridCol>
                <a:gridCol w="1822000">
                  <a:extLst>
                    <a:ext uri="{9D8B030D-6E8A-4147-A177-3AD203B41FA5}">
                      <a16:colId xmlns:a16="http://schemas.microsoft.com/office/drawing/2014/main" val="3631569263"/>
                    </a:ext>
                  </a:extLst>
                </a:gridCol>
                <a:gridCol w="2178271">
                  <a:extLst>
                    <a:ext uri="{9D8B030D-6E8A-4147-A177-3AD203B41FA5}">
                      <a16:colId xmlns:a16="http://schemas.microsoft.com/office/drawing/2014/main" val="1105155274"/>
                    </a:ext>
                  </a:extLst>
                </a:gridCol>
                <a:gridCol w="1617922">
                  <a:extLst>
                    <a:ext uri="{9D8B030D-6E8A-4147-A177-3AD203B41FA5}">
                      <a16:colId xmlns:a16="http://schemas.microsoft.com/office/drawing/2014/main" val="1118945740"/>
                    </a:ext>
                  </a:extLst>
                </a:gridCol>
              </a:tblGrid>
              <a:tr h="312029">
                <a:tc>
                  <a:txBody>
                    <a:bodyPr/>
                    <a:lstStyle/>
                    <a:p>
                      <a:pPr>
                        <a:lnSpc>
                          <a:spcPct val="115000"/>
                        </a:lnSpc>
                        <a:spcAft>
                          <a:spcPts val="800"/>
                        </a:spcAft>
                        <a:buNone/>
                      </a:pPr>
                      <a:r>
                        <a:rPr lang="en-AU" sz="1200" kern="100">
                          <a:effectLst/>
                        </a:rPr>
                        <a:t>   Kiewa</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en-AU" sz="1200" b="0" kern="100">
                          <a:solidFill>
                            <a:schemeClr val="tx1"/>
                          </a:solidFill>
                          <a:effectLst/>
                        </a:rPr>
                        <a:t>Confident</a:t>
                      </a:r>
                      <a:endParaRPr lang="en-AU" sz="12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115000"/>
                        </a:lnSpc>
                        <a:spcAft>
                          <a:spcPts val="800"/>
                        </a:spcAft>
                        <a:buNone/>
                      </a:pPr>
                      <a:r>
                        <a:rPr lang="en-AU" sz="1200" b="0" kern="100">
                          <a:solidFill>
                            <a:schemeClr val="tx1"/>
                          </a:solidFill>
                          <a:effectLst/>
                        </a:rPr>
                        <a:t>Not at risk</a:t>
                      </a:r>
                      <a:endParaRPr lang="en-AU" sz="12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115000"/>
                        </a:lnSpc>
                        <a:spcAft>
                          <a:spcPts val="800"/>
                        </a:spcAft>
                        <a:buNone/>
                      </a:pPr>
                      <a:r>
                        <a:rPr lang="en-AU" sz="1200" b="0" kern="100">
                          <a:solidFill>
                            <a:schemeClr val="tx1"/>
                          </a:solidFill>
                          <a:effectLst/>
                        </a:rPr>
                        <a:t> </a:t>
                      </a:r>
                      <a:endParaRPr lang="en-AU" sz="12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4169759663"/>
                  </a:ext>
                </a:extLst>
              </a:tr>
              <a:tr h="312029">
                <a:tc>
                  <a:txBody>
                    <a:bodyPr/>
                    <a:lstStyle/>
                    <a:p>
                      <a:pPr>
                        <a:lnSpc>
                          <a:spcPct val="115000"/>
                        </a:lnSpc>
                        <a:spcAft>
                          <a:spcPts val="800"/>
                        </a:spcAft>
                        <a:buNone/>
                      </a:pPr>
                      <a:r>
                        <a:rPr lang="en-AU" sz="1200" kern="100">
                          <a:effectLst/>
                        </a:rPr>
                        <a:t>Northern Vic Murray</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en-AU" sz="1200" kern="100">
                          <a:effectLst/>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en-AU" sz="1200" kern="100">
                          <a:effectLst/>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en-AU" sz="1200" kern="100">
                          <a:effectLst/>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90682382"/>
                  </a:ext>
                </a:extLst>
              </a:tr>
              <a:tr h="312029">
                <a:tc>
                  <a:txBody>
                    <a:bodyPr/>
                    <a:lstStyle/>
                    <a:p>
                      <a:pPr>
                        <a:lnSpc>
                          <a:spcPct val="115000"/>
                        </a:lnSpc>
                        <a:spcAft>
                          <a:spcPts val="800"/>
                        </a:spcAft>
                        <a:buNone/>
                      </a:pPr>
                      <a:r>
                        <a:rPr lang="en-AU" sz="1200" kern="100">
                          <a:effectLst/>
                        </a:rPr>
                        <a:t>   Ovens</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en-AU" sz="1200" kern="100">
                          <a:effectLst/>
                        </a:rPr>
                        <a:t>Confident</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115000"/>
                        </a:lnSpc>
                        <a:spcAft>
                          <a:spcPts val="800"/>
                        </a:spcAft>
                        <a:buNone/>
                      </a:pPr>
                      <a:r>
                        <a:rPr lang="en-AU" sz="1200" kern="100">
                          <a:effectLst/>
                        </a:rPr>
                        <a:t>Not at risk</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115000"/>
                        </a:lnSpc>
                        <a:spcAft>
                          <a:spcPts val="800"/>
                        </a:spcAft>
                        <a:buNone/>
                      </a:pPr>
                      <a:r>
                        <a:rPr lang="en-AU" sz="1200" kern="100">
                          <a:effectLst/>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01025892"/>
                  </a:ext>
                </a:extLst>
              </a:tr>
              <a:tr h="312029">
                <a:tc>
                  <a:txBody>
                    <a:bodyPr/>
                    <a:lstStyle/>
                    <a:p>
                      <a:pPr>
                        <a:lnSpc>
                          <a:spcPct val="115000"/>
                        </a:lnSpc>
                        <a:spcAft>
                          <a:spcPts val="800"/>
                        </a:spcAft>
                        <a:buNone/>
                      </a:pPr>
                      <a:r>
                        <a:rPr lang="en-AU" sz="1200" kern="100">
                          <a:effectLst/>
                        </a:rPr>
                        <a:t>   Broken</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en-AU" sz="1200" kern="100">
                          <a:effectLst/>
                        </a:rPr>
                        <a:t>Confident</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115000"/>
                        </a:lnSpc>
                        <a:spcAft>
                          <a:spcPts val="800"/>
                        </a:spcAft>
                        <a:buNone/>
                      </a:pPr>
                      <a:r>
                        <a:rPr lang="en-AU" sz="1200" kern="100">
                          <a:effectLst/>
                        </a:rPr>
                        <a:t>Not at risk</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115000"/>
                        </a:lnSpc>
                        <a:spcAft>
                          <a:spcPts val="800"/>
                        </a:spcAft>
                        <a:buNone/>
                      </a:pPr>
                      <a:r>
                        <a:rPr lang="en-AU" sz="1200" kern="100">
                          <a:effectLst/>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38897349"/>
                  </a:ext>
                </a:extLst>
              </a:tr>
              <a:tr h="1293087">
                <a:tc>
                  <a:txBody>
                    <a:bodyPr/>
                    <a:lstStyle/>
                    <a:p>
                      <a:pPr>
                        <a:lnSpc>
                          <a:spcPct val="115000"/>
                        </a:lnSpc>
                        <a:spcAft>
                          <a:spcPts val="800"/>
                        </a:spcAft>
                        <a:buNone/>
                      </a:pPr>
                      <a:r>
                        <a:rPr lang="en-AU" sz="1200" kern="100">
                          <a:effectLst/>
                        </a:rPr>
                        <a:t>   Goulburn</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en-AU" sz="1200" kern="100">
                          <a:effectLst/>
                        </a:rPr>
                        <a:t>Likely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115000"/>
                        </a:lnSpc>
                        <a:spcAft>
                          <a:spcPts val="800"/>
                        </a:spcAft>
                        <a:buNone/>
                      </a:pPr>
                      <a:r>
                        <a:rPr lang="en-AU" sz="1200" kern="100">
                          <a:effectLst/>
                        </a:rPr>
                        <a:t>Flows and connectivity, ecosystem functions and native vegetation</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en-AU" sz="1200" kern="100">
                          <a:effectLst/>
                        </a:rPr>
                        <a:t>Pattern of flow (inability to deliver higher in-channel flows and water to the floodplain in the lower Goulburn River)</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21482278"/>
                  </a:ext>
                </a:extLst>
              </a:tr>
              <a:tr h="312029">
                <a:tc>
                  <a:txBody>
                    <a:bodyPr/>
                    <a:lstStyle/>
                    <a:p>
                      <a:pPr>
                        <a:lnSpc>
                          <a:spcPct val="115000"/>
                        </a:lnSpc>
                        <a:spcAft>
                          <a:spcPts val="800"/>
                        </a:spcAft>
                        <a:buNone/>
                      </a:pPr>
                      <a:r>
                        <a:rPr lang="en-AU" sz="1200" kern="100">
                          <a:effectLst/>
                        </a:rPr>
                        <a:t>   Campaspe</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en-AU" sz="1200" kern="100">
                          <a:effectLst/>
                        </a:rPr>
                        <a:t>Confident</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115000"/>
                        </a:lnSpc>
                        <a:spcAft>
                          <a:spcPts val="800"/>
                        </a:spcAft>
                        <a:buNone/>
                      </a:pPr>
                      <a:r>
                        <a:rPr lang="en-AU" sz="1200" kern="100">
                          <a:effectLst/>
                        </a:rPr>
                        <a:t>Not at risk</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115000"/>
                        </a:lnSpc>
                        <a:spcAft>
                          <a:spcPts val="800"/>
                        </a:spcAft>
                        <a:buNone/>
                      </a:pPr>
                      <a:r>
                        <a:rPr lang="en-AU" sz="1200" kern="100">
                          <a:effectLst/>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1050991"/>
                  </a:ext>
                </a:extLst>
              </a:tr>
              <a:tr h="312029">
                <a:tc>
                  <a:txBody>
                    <a:bodyPr/>
                    <a:lstStyle/>
                    <a:p>
                      <a:pPr>
                        <a:lnSpc>
                          <a:spcPct val="115000"/>
                        </a:lnSpc>
                        <a:spcAft>
                          <a:spcPts val="800"/>
                        </a:spcAft>
                        <a:buNone/>
                      </a:pPr>
                      <a:r>
                        <a:rPr lang="en-AU" sz="1200" kern="100">
                          <a:effectLst/>
                        </a:rPr>
                        <a:t>   Loddon</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en-AU" sz="1200" kern="100">
                          <a:effectLst/>
                        </a:rPr>
                        <a:t>Confident</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115000"/>
                        </a:lnSpc>
                        <a:spcAft>
                          <a:spcPts val="800"/>
                        </a:spcAft>
                        <a:buNone/>
                      </a:pPr>
                      <a:r>
                        <a:rPr lang="en-AU" sz="1200" kern="100">
                          <a:effectLst/>
                        </a:rPr>
                        <a:t>Not at risk</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115000"/>
                        </a:lnSpc>
                        <a:spcAft>
                          <a:spcPts val="800"/>
                        </a:spcAft>
                        <a:buNone/>
                      </a:pPr>
                      <a:r>
                        <a:rPr lang="en-AU" sz="1200" kern="100">
                          <a:effectLst/>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27626270"/>
                  </a:ext>
                </a:extLst>
              </a:tr>
              <a:tr h="312029">
                <a:tc>
                  <a:txBody>
                    <a:bodyPr/>
                    <a:lstStyle/>
                    <a:p>
                      <a:pPr>
                        <a:lnSpc>
                          <a:spcPct val="115000"/>
                        </a:lnSpc>
                        <a:spcAft>
                          <a:spcPts val="800"/>
                        </a:spcAft>
                        <a:buNone/>
                      </a:pPr>
                      <a:r>
                        <a:rPr lang="en-AU" sz="1200" kern="100">
                          <a:effectLst/>
                        </a:rPr>
                        <a:t>Wimmera–Mallee</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en-AU" sz="1200" kern="100">
                          <a:effectLst/>
                        </a:rPr>
                        <a:t>Confident</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115000"/>
                        </a:lnSpc>
                        <a:spcAft>
                          <a:spcPts val="800"/>
                        </a:spcAft>
                        <a:buNone/>
                      </a:pPr>
                      <a:r>
                        <a:rPr lang="en-AU" sz="1200" kern="100">
                          <a:effectLst/>
                        </a:rPr>
                        <a:t>Not at risk</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nSpc>
                          <a:spcPct val="115000"/>
                        </a:lnSpc>
                        <a:spcAft>
                          <a:spcPts val="800"/>
                        </a:spcAft>
                        <a:buNone/>
                      </a:pPr>
                      <a:r>
                        <a:rPr lang="en-AU" sz="1200" kern="100">
                          <a:effectLst/>
                        </a:rPr>
                        <a:t>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77807022"/>
                  </a:ext>
                </a:extLst>
              </a:tr>
            </a:tbl>
          </a:graphicData>
        </a:graphic>
      </p:graphicFrame>
    </p:spTree>
    <p:extLst>
      <p:ext uri="{BB962C8B-B14F-4D97-AF65-F5344CB8AC3E}">
        <p14:creationId xmlns:p14="http://schemas.microsoft.com/office/powerpoint/2010/main" val="3167873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F3C700-E930-3BC1-F274-DD2FF3A173D3}"/>
            </a:ext>
          </a:extLst>
        </p:cNvPr>
        <p:cNvGrpSpPr/>
        <p:nvPr/>
      </p:nvGrpSpPr>
      <p:grpSpPr>
        <a:xfrm>
          <a:off x="0" y="0"/>
          <a:ext cx="0" cy="0"/>
          <a:chOff x="0" y="0"/>
          <a:chExt cx="0" cy="0"/>
        </a:xfrm>
      </p:grpSpPr>
      <p:pic>
        <p:nvPicPr>
          <p:cNvPr id="13" name="Picture 12" descr="Rectangle">
            <a:extLst>
              <a:ext uri="{FF2B5EF4-FFF2-40B4-BE49-F238E27FC236}">
                <a16:creationId xmlns:a16="http://schemas.microsoft.com/office/drawing/2014/main" id="{E4D0B3B8-E5B2-2FBE-8E53-5E8C2388FF04}"/>
              </a:ext>
            </a:extLst>
          </p:cNvPr>
          <p:cNvPicPr>
            <a:picLocks noChangeAspect="1"/>
          </p:cNvPicPr>
          <p:nvPr/>
        </p:nvPicPr>
        <p:blipFill>
          <a:blip r:embed="rId2"/>
          <a:stretch>
            <a:fillRect/>
          </a:stretch>
        </p:blipFill>
        <p:spPr>
          <a:xfrm>
            <a:off x="0" y="0"/>
            <a:ext cx="12192000" cy="6856286"/>
          </a:xfrm>
          <a:prstGeom prst="rect">
            <a:avLst/>
          </a:prstGeom>
        </p:spPr>
      </p:pic>
      <p:sp>
        <p:nvSpPr>
          <p:cNvPr id="2" name="Title 1">
            <a:extLst>
              <a:ext uri="{FF2B5EF4-FFF2-40B4-BE49-F238E27FC236}">
                <a16:creationId xmlns:a16="http://schemas.microsoft.com/office/drawing/2014/main" id="{A91BE9FC-C928-6DC0-8083-8F7566908944}"/>
              </a:ext>
            </a:extLst>
          </p:cNvPr>
          <p:cNvSpPr>
            <a:spLocks noGrp="1"/>
          </p:cNvSpPr>
          <p:nvPr>
            <p:ph type="title"/>
          </p:nvPr>
        </p:nvSpPr>
        <p:spPr>
          <a:xfrm>
            <a:off x="1567543" y="345363"/>
            <a:ext cx="10424210" cy="1206058"/>
          </a:xfrm>
        </p:spPr>
        <p:txBody>
          <a:bodyPr>
            <a:normAutofit/>
          </a:bodyPr>
          <a:lstStyle/>
          <a:p>
            <a:r>
              <a:rPr lang="en-AU">
                <a:solidFill>
                  <a:schemeClr val="bg1"/>
                </a:solidFill>
                <a:latin typeface="Century Gothic" panose="020B0502020202020204" pitchFamily="34" charset="0"/>
              </a:rPr>
              <a:t>Gaps</a:t>
            </a:r>
          </a:p>
        </p:txBody>
      </p:sp>
      <p:sp>
        <p:nvSpPr>
          <p:cNvPr id="3" name="TextBox 2">
            <a:extLst>
              <a:ext uri="{FF2B5EF4-FFF2-40B4-BE49-F238E27FC236}">
                <a16:creationId xmlns:a16="http://schemas.microsoft.com/office/drawing/2014/main" id="{E8E061F4-AA1C-2A22-8CC8-FCF283463A8E}"/>
              </a:ext>
            </a:extLst>
          </p:cNvPr>
          <p:cNvSpPr txBox="1"/>
          <p:nvPr/>
        </p:nvSpPr>
        <p:spPr>
          <a:xfrm>
            <a:off x="59326" y="1606550"/>
            <a:ext cx="11878673" cy="1200329"/>
          </a:xfrm>
          <a:prstGeom prst="rect">
            <a:avLst/>
          </a:prstGeom>
          <a:noFill/>
        </p:spPr>
        <p:txBody>
          <a:bodyPr wrap="square" rtlCol="0">
            <a:spAutoFit/>
          </a:bodyPr>
          <a:lstStyle/>
          <a:p>
            <a:pPr marL="742950" lvl="1" indent="-285750">
              <a:buFont typeface="Arial" panose="020B0604020202020204" pitchFamily="34" charset="0"/>
              <a:buChar char="•"/>
            </a:pPr>
            <a:endParaRPr lang="en-AU">
              <a:solidFill>
                <a:schemeClr val="bg1"/>
              </a:solidFill>
            </a:endParaRPr>
          </a:p>
          <a:p>
            <a:pPr marL="742950" lvl="1" indent="-285750">
              <a:buFont typeface="Arial" panose="020B0604020202020204" pitchFamily="34" charset="0"/>
              <a:buChar char="•"/>
            </a:pPr>
            <a:endParaRPr lang="en-AU">
              <a:solidFill>
                <a:schemeClr val="bg1"/>
              </a:solidFill>
            </a:endParaRPr>
          </a:p>
          <a:p>
            <a:pPr marL="742950" lvl="1" indent="-285750">
              <a:buFont typeface="Arial" panose="020B0604020202020204" pitchFamily="34" charset="0"/>
              <a:buChar char="•"/>
            </a:pPr>
            <a:endParaRPr lang="en-US">
              <a:solidFill>
                <a:schemeClr val="bg1"/>
              </a:solidFill>
            </a:endParaRPr>
          </a:p>
          <a:p>
            <a:pPr marL="285750" indent="-285750">
              <a:buFont typeface="Arial" panose="020B0604020202020204" pitchFamily="34" charset="0"/>
              <a:buChar char="•"/>
            </a:pPr>
            <a:endParaRPr lang="en-AU">
              <a:solidFill>
                <a:schemeClr val="bg1"/>
              </a:solidFill>
            </a:endParaRPr>
          </a:p>
        </p:txBody>
      </p:sp>
      <p:sp>
        <p:nvSpPr>
          <p:cNvPr id="6" name="TextBox 5">
            <a:extLst>
              <a:ext uri="{FF2B5EF4-FFF2-40B4-BE49-F238E27FC236}">
                <a16:creationId xmlns:a16="http://schemas.microsoft.com/office/drawing/2014/main" id="{AFD5C7F1-9C9F-30A4-4D1C-5905EF276313}"/>
              </a:ext>
            </a:extLst>
          </p:cNvPr>
          <p:cNvSpPr txBox="1"/>
          <p:nvPr/>
        </p:nvSpPr>
        <p:spPr>
          <a:xfrm>
            <a:off x="647700" y="1905000"/>
            <a:ext cx="10846308" cy="4093428"/>
          </a:xfrm>
          <a:prstGeom prst="rect">
            <a:avLst/>
          </a:prstGeom>
          <a:noFill/>
        </p:spPr>
        <p:txBody>
          <a:bodyPr wrap="square" rtlCol="0">
            <a:spAutoFit/>
          </a:bodyPr>
          <a:lstStyle/>
          <a:p>
            <a:pPr marL="285750" lvl="0" indent="-285750">
              <a:buFont typeface="Arial" panose="020B0604020202020204" pitchFamily="34" charset="0"/>
              <a:buChar char="•"/>
            </a:pPr>
            <a:r>
              <a:rPr lang="en-AU" sz="2000">
                <a:solidFill>
                  <a:schemeClr val="bg1"/>
                </a:solidFill>
              </a:rPr>
              <a:t>SDL assessment assumptions of recovery and SDLAM.</a:t>
            </a:r>
          </a:p>
          <a:p>
            <a:pPr marL="285750" lvl="0" indent="-285750">
              <a:buFont typeface="Arial" panose="020B0604020202020204" pitchFamily="34" charset="0"/>
              <a:buChar char="•"/>
            </a:pPr>
            <a:r>
              <a:rPr lang="en-AU" sz="2000">
                <a:solidFill>
                  <a:schemeClr val="bg1"/>
                </a:solidFill>
              </a:rPr>
              <a:t>Of the three catchments where SDL is unsure – further work is required, however there was no detail on the drivers or discussion for Basin Plan 2.0 for the SA Murray and Coorong. </a:t>
            </a:r>
          </a:p>
          <a:p>
            <a:pPr marL="285750" lvl="0" indent="-285750">
              <a:buFont typeface="Arial" panose="020B0604020202020204" pitchFamily="34" charset="0"/>
              <a:buChar char="•"/>
            </a:pPr>
            <a:r>
              <a:rPr lang="en-AU" sz="2000">
                <a:solidFill>
                  <a:schemeClr val="bg1"/>
                </a:solidFill>
              </a:rPr>
              <a:t>SDL performance (under usage) not discussed, or whether SDL is too low. </a:t>
            </a:r>
          </a:p>
          <a:p>
            <a:pPr marL="285750" lvl="0" indent="-285750">
              <a:buFont typeface="Arial" panose="020B0604020202020204" pitchFamily="34" charset="0"/>
              <a:buChar char="•"/>
            </a:pPr>
            <a:r>
              <a:rPr lang="en-AU" sz="2000">
                <a:solidFill>
                  <a:schemeClr val="bg1"/>
                </a:solidFill>
              </a:rPr>
              <a:t>No discussion on how to recover water under the assumed scenario, what are the costs and benefits of this versus other options. </a:t>
            </a:r>
          </a:p>
          <a:p>
            <a:pPr marL="285750" lvl="0" indent="-285750">
              <a:buFont typeface="Arial" panose="020B0604020202020204" pitchFamily="34" charset="0"/>
              <a:buChar char="•"/>
            </a:pPr>
            <a:r>
              <a:rPr lang="en-AU" sz="2000">
                <a:solidFill>
                  <a:schemeClr val="bg1"/>
                </a:solidFill>
              </a:rPr>
              <a:t>Connectivity challenges – mixed messages, between DCCEEW and MDBA, detail with NSW Gov. </a:t>
            </a:r>
          </a:p>
          <a:p>
            <a:pPr marL="285750" lvl="0" indent="-285750">
              <a:buFont typeface="Arial" panose="020B0604020202020204" pitchFamily="34" charset="0"/>
              <a:buChar char="•"/>
            </a:pPr>
            <a:r>
              <a:rPr lang="en-AU" sz="2000">
                <a:solidFill>
                  <a:schemeClr val="bg1"/>
                </a:solidFill>
              </a:rPr>
              <a:t>Menindee lakes, discussion is a separate consultation although simultaneous. </a:t>
            </a:r>
          </a:p>
          <a:p>
            <a:pPr marL="285750" lvl="0" indent="-285750">
              <a:buFont typeface="Arial" panose="020B0604020202020204" pitchFamily="34" charset="0"/>
              <a:buChar char="•"/>
            </a:pPr>
            <a:r>
              <a:rPr lang="en-AU" sz="2000">
                <a:solidFill>
                  <a:schemeClr val="bg1"/>
                </a:solidFill>
              </a:rPr>
              <a:t>Lack of regulatory levers for the MDBA at current – no suggestion of changes. </a:t>
            </a:r>
          </a:p>
          <a:p>
            <a:pPr marL="285750" lvl="0" indent="-285750">
              <a:buFont typeface="Arial" panose="020B0604020202020204" pitchFamily="34" charset="0"/>
              <a:buChar char="•"/>
            </a:pPr>
            <a:r>
              <a:rPr lang="en-AU" sz="2000">
                <a:solidFill>
                  <a:schemeClr val="bg1"/>
                </a:solidFill>
              </a:rPr>
              <a:t>Risk of water from agriculture being used for critical human needs planning.</a:t>
            </a:r>
          </a:p>
          <a:p>
            <a:pPr marL="285750" lvl="0" indent="-285750">
              <a:buFont typeface="Arial" panose="020B0604020202020204" pitchFamily="34" charset="0"/>
              <a:buChar char="•"/>
            </a:pPr>
            <a:r>
              <a:rPr lang="en-AU" sz="2000">
                <a:solidFill>
                  <a:schemeClr val="bg1"/>
                </a:solidFill>
              </a:rPr>
              <a:t>Infrastructure details and risks.  </a:t>
            </a:r>
          </a:p>
          <a:p>
            <a:pPr marL="285750" lvl="0" indent="-285750">
              <a:buFont typeface="Arial" panose="020B0604020202020204" pitchFamily="34" charset="0"/>
              <a:buChar char="•"/>
            </a:pPr>
            <a:r>
              <a:rPr lang="en-AU" sz="2000">
                <a:solidFill>
                  <a:schemeClr val="bg1"/>
                </a:solidFill>
              </a:rPr>
              <a:t>Alarmingly, there was no discussion the costs and benefits of options and not enough information to inform this as part of the discussion paper – this leads to the key question of priorities.  </a:t>
            </a:r>
          </a:p>
        </p:txBody>
      </p:sp>
    </p:spTree>
    <p:extLst>
      <p:ext uri="{BB962C8B-B14F-4D97-AF65-F5344CB8AC3E}">
        <p14:creationId xmlns:p14="http://schemas.microsoft.com/office/powerpoint/2010/main" val="3691792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B46C7-B210-368B-DF05-9260172360F9}"/>
            </a:ext>
          </a:extLst>
        </p:cNvPr>
        <p:cNvGrpSpPr/>
        <p:nvPr/>
      </p:nvGrpSpPr>
      <p:grpSpPr>
        <a:xfrm>
          <a:off x="0" y="0"/>
          <a:ext cx="0" cy="0"/>
          <a:chOff x="0" y="0"/>
          <a:chExt cx="0" cy="0"/>
        </a:xfrm>
      </p:grpSpPr>
      <p:pic>
        <p:nvPicPr>
          <p:cNvPr id="13" name="Picture 12" descr="Rectangle">
            <a:extLst>
              <a:ext uri="{FF2B5EF4-FFF2-40B4-BE49-F238E27FC236}">
                <a16:creationId xmlns:a16="http://schemas.microsoft.com/office/drawing/2014/main" id="{AB26882B-34DA-F5CA-6DD1-8D95E40952DA}"/>
              </a:ext>
            </a:extLst>
          </p:cNvPr>
          <p:cNvPicPr>
            <a:picLocks noChangeAspect="1"/>
          </p:cNvPicPr>
          <p:nvPr/>
        </p:nvPicPr>
        <p:blipFill>
          <a:blip r:embed="rId2"/>
          <a:stretch>
            <a:fillRect/>
          </a:stretch>
        </p:blipFill>
        <p:spPr>
          <a:xfrm>
            <a:off x="0" y="0"/>
            <a:ext cx="12192000" cy="6856286"/>
          </a:xfrm>
          <a:prstGeom prst="rect">
            <a:avLst/>
          </a:prstGeom>
        </p:spPr>
      </p:pic>
      <p:sp>
        <p:nvSpPr>
          <p:cNvPr id="2" name="Title 1">
            <a:extLst>
              <a:ext uri="{FF2B5EF4-FFF2-40B4-BE49-F238E27FC236}">
                <a16:creationId xmlns:a16="http://schemas.microsoft.com/office/drawing/2014/main" id="{F925D5F3-7A6E-78F5-E56B-38CBC54235B4}"/>
              </a:ext>
            </a:extLst>
          </p:cNvPr>
          <p:cNvSpPr>
            <a:spLocks noGrp="1"/>
          </p:cNvSpPr>
          <p:nvPr>
            <p:ph type="title"/>
          </p:nvPr>
        </p:nvSpPr>
        <p:spPr>
          <a:xfrm>
            <a:off x="1567543" y="345363"/>
            <a:ext cx="10424210" cy="1206058"/>
          </a:xfrm>
        </p:spPr>
        <p:txBody>
          <a:bodyPr>
            <a:normAutofit/>
          </a:bodyPr>
          <a:lstStyle/>
          <a:p>
            <a:r>
              <a:rPr lang="en-AU">
                <a:solidFill>
                  <a:schemeClr val="bg1"/>
                </a:solidFill>
                <a:latin typeface="Century Gothic" panose="020B0502020202020204" pitchFamily="34" charset="0"/>
              </a:rPr>
              <a:t>Next steps &amp; Discussion</a:t>
            </a:r>
          </a:p>
        </p:txBody>
      </p:sp>
      <p:sp>
        <p:nvSpPr>
          <p:cNvPr id="3" name="TextBox 2">
            <a:extLst>
              <a:ext uri="{FF2B5EF4-FFF2-40B4-BE49-F238E27FC236}">
                <a16:creationId xmlns:a16="http://schemas.microsoft.com/office/drawing/2014/main" id="{02DE8C4C-F7BF-F57F-DD59-ACF164941779}"/>
              </a:ext>
            </a:extLst>
          </p:cNvPr>
          <p:cNvSpPr txBox="1"/>
          <p:nvPr/>
        </p:nvSpPr>
        <p:spPr>
          <a:xfrm>
            <a:off x="59326" y="1606550"/>
            <a:ext cx="11878673" cy="5786199"/>
          </a:xfrm>
          <a:prstGeom prst="rect">
            <a:avLst/>
          </a:prstGeom>
          <a:noFill/>
        </p:spPr>
        <p:txBody>
          <a:bodyPr wrap="square" rtlCol="0">
            <a:spAutoFit/>
          </a:bodyPr>
          <a:lstStyle/>
          <a:p>
            <a:pPr marL="742950" lvl="1" indent="-285750">
              <a:buFont typeface="Arial" panose="020B0604020202020204" pitchFamily="34" charset="0"/>
              <a:buChar char="•"/>
            </a:pPr>
            <a:r>
              <a:rPr lang="en-AU" sz="2800">
                <a:solidFill>
                  <a:schemeClr val="bg1"/>
                </a:solidFill>
              </a:rPr>
              <a:t>Update key messages prior to the Roundtables. </a:t>
            </a:r>
          </a:p>
          <a:p>
            <a:pPr marL="742950" lvl="1" indent="-285750">
              <a:buFont typeface="Arial" panose="020B0604020202020204" pitchFamily="34" charset="0"/>
              <a:buChar char="•"/>
            </a:pPr>
            <a:r>
              <a:rPr lang="en-AU" sz="2800">
                <a:solidFill>
                  <a:schemeClr val="bg1"/>
                </a:solidFill>
              </a:rPr>
              <a:t>Consider – calling for more information to assess the costs and benefits of options, in lines with Audit Office requirements for regulatory impact assessments – this would help inform prioritisation</a:t>
            </a:r>
          </a:p>
          <a:p>
            <a:pPr marL="742950" lvl="1" indent="-285750">
              <a:buFont typeface="Arial" panose="020B0604020202020204" pitchFamily="34" charset="0"/>
              <a:buChar char="•"/>
            </a:pPr>
            <a:r>
              <a:rPr lang="en-AU" sz="2800">
                <a:solidFill>
                  <a:schemeClr val="bg1"/>
                </a:solidFill>
              </a:rPr>
              <a:t>Consider – calling for another step on consultation to discuss the benefits of options, once the above is known</a:t>
            </a:r>
          </a:p>
          <a:p>
            <a:pPr marL="742950" lvl="1" indent="-285750">
              <a:buFont typeface="Arial" panose="020B0604020202020204" pitchFamily="34" charset="0"/>
              <a:buChar char="•"/>
            </a:pPr>
            <a:r>
              <a:rPr lang="en-AU" sz="2800">
                <a:solidFill>
                  <a:schemeClr val="bg1"/>
                </a:solidFill>
              </a:rPr>
              <a:t>Work on infrastructure gaps</a:t>
            </a:r>
          </a:p>
          <a:p>
            <a:pPr marL="742950" lvl="1" indent="-285750">
              <a:buFont typeface="Arial" panose="020B0604020202020204" pitchFamily="34" charset="0"/>
              <a:buChar char="•"/>
            </a:pPr>
            <a:r>
              <a:rPr lang="en-AU" sz="2800">
                <a:solidFill>
                  <a:schemeClr val="bg1"/>
                </a:solidFill>
              </a:rPr>
              <a:t>Continue to work on prioritisation as part of Oz Water paper</a:t>
            </a:r>
          </a:p>
          <a:p>
            <a:pPr marL="742950" lvl="1" indent="-285750">
              <a:buFont typeface="Arial" panose="020B0604020202020204" pitchFamily="34" charset="0"/>
              <a:buChar char="•"/>
            </a:pPr>
            <a:r>
              <a:rPr lang="en-AU" sz="2800">
                <a:solidFill>
                  <a:schemeClr val="bg1"/>
                </a:solidFill>
              </a:rPr>
              <a:t>Work on further evidence on SDL has achieved its goal with more explicit evidence of no need for full implementation scenario</a:t>
            </a:r>
          </a:p>
          <a:p>
            <a:pPr marL="742950" lvl="1" indent="-285750">
              <a:buFont typeface="Arial" panose="020B0604020202020204" pitchFamily="34" charset="0"/>
              <a:buChar char="•"/>
            </a:pPr>
            <a:endParaRPr lang="en-US">
              <a:solidFill>
                <a:schemeClr val="bg1"/>
              </a:solidFill>
            </a:endParaRPr>
          </a:p>
          <a:p>
            <a:pPr marL="742950" lvl="1" indent="-285750">
              <a:buFont typeface="Arial" panose="020B0604020202020204" pitchFamily="34" charset="0"/>
              <a:buChar char="•"/>
            </a:pPr>
            <a:endParaRPr lang="en-AU">
              <a:solidFill>
                <a:schemeClr val="bg1"/>
              </a:solidFill>
            </a:endParaRPr>
          </a:p>
          <a:p>
            <a:pPr marL="742950" lvl="1" indent="-285750">
              <a:buFont typeface="Arial" panose="020B0604020202020204" pitchFamily="34" charset="0"/>
              <a:buChar char="•"/>
            </a:pPr>
            <a:endParaRPr lang="en-AU">
              <a:solidFill>
                <a:schemeClr val="bg1"/>
              </a:solidFill>
            </a:endParaRPr>
          </a:p>
          <a:p>
            <a:pPr marL="742950" lvl="1" indent="-285750">
              <a:buFont typeface="Arial" panose="020B0604020202020204" pitchFamily="34" charset="0"/>
              <a:buChar char="•"/>
            </a:pPr>
            <a:endParaRPr lang="en-US">
              <a:solidFill>
                <a:schemeClr val="bg1"/>
              </a:solidFill>
            </a:endParaRPr>
          </a:p>
          <a:p>
            <a:pPr marL="285750" indent="-285750">
              <a:buFont typeface="Arial" panose="020B0604020202020204" pitchFamily="34" charset="0"/>
              <a:buChar char="•"/>
            </a:pPr>
            <a:endParaRPr lang="en-AU">
              <a:solidFill>
                <a:schemeClr val="bg1"/>
              </a:solidFill>
            </a:endParaRPr>
          </a:p>
        </p:txBody>
      </p:sp>
    </p:spTree>
    <p:extLst>
      <p:ext uri="{BB962C8B-B14F-4D97-AF65-F5344CB8AC3E}">
        <p14:creationId xmlns:p14="http://schemas.microsoft.com/office/powerpoint/2010/main" val="996694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1B7E6-9FB9-C188-B8D1-F13C9CD37904}"/>
            </a:ext>
          </a:extLst>
        </p:cNvPr>
        <p:cNvGrpSpPr/>
        <p:nvPr/>
      </p:nvGrpSpPr>
      <p:grpSpPr>
        <a:xfrm>
          <a:off x="0" y="0"/>
          <a:ext cx="0" cy="0"/>
          <a:chOff x="0" y="0"/>
          <a:chExt cx="0" cy="0"/>
        </a:xfrm>
      </p:grpSpPr>
      <p:pic>
        <p:nvPicPr>
          <p:cNvPr id="13" name="Picture 12" descr="Rectangle">
            <a:extLst>
              <a:ext uri="{FF2B5EF4-FFF2-40B4-BE49-F238E27FC236}">
                <a16:creationId xmlns:a16="http://schemas.microsoft.com/office/drawing/2014/main" id="{FD2531BE-F66C-7E42-3E49-84F064298DFB}"/>
              </a:ext>
            </a:extLst>
          </p:cNvPr>
          <p:cNvPicPr>
            <a:picLocks noChangeAspect="1"/>
          </p:cNvPicPr>
          <p:nvPr/>
        </p:nvPicPr>
        <p:blipFill>
          <a:blip r:embed="rId2"/>
          <a:stretch>
            <a:fillRect/>
          </a:stretch>
        </p:blipFill>
        <p:spPr>
          <a:xfrm>
            <a:off x="0" y="0"/>
            <a:ext cx="12192000" cy="6856286"/>
          </a:xfrm>
          <a:prstGeom prst="rect">
            <a:avLst/>
          </a:prstGeom>
        </p:spPr>
      </p:pic>
      <p:sp>
        <p:nvSpPr>
          <p:cNvPr id="2" name="Title 1">
            <a:extLst>
              <a:ext uri="{FF2B5EF4-FFF2-40B4-BE49-F238E27FC236}">
                <a16:creationId xmlns:a16="http://schemas.microsoft.com/office/drawing/2014/main" id="{13D03CDE-A1C2-169E-1EE7-B4B064AD989F}"/>
              </a:ext>
            </a:extLst>
          </p:cNvPr>
          <p:cNvSpPr>
            <a:spLocks noGrp="1"/>
          </p:cNvSpPr>
          <p:nvPr>
            <p:ph type="title"/>
          </p:nvPr>
        </p:nvSpPr>
        <p:spPr>
          <a:xfrm>
            <a:off x="1567543" y="345363"/>
            <a:ext cx="10424210" cy="1206058"/>
          </a:xfrm>
        </p:spPr>
        <p:txBody>
          <a:bodyPr>
            <a:normAutofit fontScale="90000"/>
          </a:bodyPr>
          <a:lstStyle/>
          <a:p>
            <a:r>
              <a:rPr lang="en-AU">
                <a:solidFill>
                  <a:schemeClr val="bg1"/>
                </a:solidFill>
                <a:latin typeface="Century Gothic" panose="020B0502020202020204" pitchFamily="34" charset="0"/>
              </a:rPr>
              <a:t>Basin Plan Review Strategy – what we are asking for</a:t>
            </a:r>
          </a:p>
        </p:txBody>
      </p:sp>
      <p:graphicFrame>
        <p:nvGraphicFramePr>
          <p:cNvPr id="3" name="Content Placeholder 2">
            <a:extLst>
              <a:ext uri="{FF2B5EF4-FFF2-40B4-BE49-F238E27FC236}">
                <a16:creationId xmlns:a16="http://schemas.microsoft.com/office/drawing/2014/main" id="{4BDA90E2-5191-D8B3-069E-2EE3302AAF51}"/>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4721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409C7-652E-1A20-2471-DE4794D881DB}"/>
            </a:ext>
          </a:extLst>
        </p:cNvPr>
        <p:cNvGrpSpPr/>
        <p:nvPr/>
      </p:nvGrpSpPr>
      <p:grpSpPr>
        <a:xfrm>
          <a:off x="0" y="0"/>
          <a:ext cx="0" cy="0"/>
          <a:chOff x="0" y="0"/>
          <a:chExt cx="0" cy="0"/>
        </a:xfrm>
      </p:grpSpPr>
      <p:pic>
        <p:nvPicPr>
          <p:cNvPr id="13" name="Picture 12" descr="Rectangle">
            <a:extLst>
              <a:ext uri="{FF2B5EF4-FFF2-40B4-BE49-F238E27FC236}">
                <a16:creationId xmlns:a16="http://schemas.microsoft.com/office/drawing/2014/main" id="{0929423F-249B-49C7-88E9-11CCE7936485}"/>
              </a:ext>
            </a:extLst>
          </p:cNvPr>
          <p:cNvPicPr>
            <a:picLocks noChangeAspect="1"/>
          </p:cNvPicPr>
          <p:nvPr/>
        </p:nvPicPr>
        <p:blipFill>
          <a:blip r:embed="rId2"/>
          <a:stretch>
            <a:fillRect/>
          </a:stretch>
        </p:blipFill>
        <p:spPr>
          <a:xfrm>
            <a:off x="0" y="0"/>
            <a:ext cx="12192000" cy="6856286"/>
          </a:xfrm>
          <a:prstGeom prst="rect">
            <a:avLst/>
          </a:prstGeom>
        </p:spPr>
      </p:pic>
      <p:sp>
        <p:nvSpPr>
          <p:cNvPr id="2" name="Title 1">
            <a:extLst>
              <a:ext uri="{FF2B5EF4-FFF2-40B4-BE49-F238E27FC236}">
                <a16:creationId xmlns:a16="http://schemas.microsoft.com/office/drawing/2014/main" id="{D0C436EB-4F17-5611-F410-470B0E9F97A2}"/>
              </a:ext>
            </a:extLst>
          </p:cNvPr>
          <p:cNvSpPr>
            <a:spLocks noGrp="1"/>
          </p:cNvSpPr>
          <p:nvPr>
            <p:ph type="title"/>
          </p:nvPr>
        </p:nvSpPr>
        <p:spPr>
          <a:xfrm>
            <a:off x="1567543" y="345363"/>
            <a:ext cx="10424210" cy="1206058"/>
          </a:xfrm>
        </p:spPr>
        <p:txBody>
          <a:bodyPr>
            <a:normAutofit fontScale="90000"/>
          </a:bodyPr>
          <a:lstStyle/>
          <a:p>
            <a:r>
              <a:rPr lang="en-AU" dirty="0">
                <a:solidFill>
                  <a:schemeClr val="bg1"/>
                </a:solidFill>
                <a:latin typeface="Century Gothic" panose="020B0502020202020204" pitchFamily="34" charset="0"/>
              </a:rPr>
              <a:t>*** are you using our Members Page? ***</a:t>
            </a:r>
          </a:p>
        </p:txBody>
      </p:sp>
      <p:pic>
        <p:nvPicPr>
          <p:cNvPr id="5" name="Picture 4">
            <a:extLst>
              <a:ext uri="{FF2B5EF4-FFF2-40B4-BE49-F238E27FC236}">
                <a16:creationId xmlns:a16="http://schemas.microsoft.com/office/drawing/2014/main" id="{25DE45E5-423A-2720-E7A7-460260603DBB}"/>
              </a:ext>
            </a:extLst>
          </p:cNvPr>
          <p:cNvPicPr>
            <a:picLocks noChangeAspect="1"/>
          </p:cNvPicPr>
          <p:nvPr/>
        </p:nvPicPr>
        <p:blipFill>
          <a:blip r:embed="rId3"/>
          <a:stretch>
            <a:fillRect/>
          </a:stretch>
        </p:blipFill>
        <p:spPr>
          <a:xfrm>
            <a:off x="2443847" y="1726741"/>
            <a:ext cx="7304305" cy="4954225"/>
          </a:xfrm>
          <a:prstGeom prst="rect">
            <a:avLst/>
          </a:prstGeom>
        </p:spPr>
      </p:pic>
    </p:spTree>
    <p:extLst>
      <p:ext uri="{BB962C8B-B14F-4D97-AF65-F5344CB8AC3E}">
        <p14:creationId xmlns:p14="http://schemas.microsoft.com/office/powerpoint/2010/main" val="1782449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4F22E-9B09-2FD4-E6A5-3AC7D2A0A878}"/>
            </a:ext>
          </a:extLst>
        </p:cNvPr>
        <p:cNvGrpSpPr/>
        <p:nvPr/>
      </p:nvGrpSpPr>
      <p:grpSpPr>
        <a:xfrm>
          <a:off x="0" y="0"/>
          <a:ext cx="0" cy="0"/>
          <a:chOff x="0" y="0"/>
          <a:chExt cx="0" cy="0"/>
        </a:xfrm>
      </p:grpSpPr>
      <p:pic>
        <p:nvPicPr>
          <p:cNvPr id="13" name="Picture 12" descr="Rectangle">
            <a:extLst>
              <a:ext uri="{FF2B5EF4-FFF2-40B4-BE49-F238E27FC236}">
                <a16:creationId xmlns:a16="http://schemas.microsoft.com/office/drawing/2014/main" id="{A2684164-FC61-EEC9-A0F5-91539978E92F}"/>
              </a:ext>
            </a:extLst>
          </p:cNvPr>
          <p:cNvPicPr>
            <a:picLocks noChangeAspect="1"/>
          </p:cNvPicPr>
          <p:nvPr/>
        </p:nvPicPr>
        <p:blipFill>
          <a:blip r:embed="rId2"/>
          <a:stretch>
            <a:fillRect/>
          </a:stretch>
        </p:blipFill>
        <p:spPr>
          <a:xfrm>
            <a:off x="0" y="0"/>
            <a:ext cx="12192000" cy="6856286"/>
          </a:xfrm>
          <a:prstGeom prst="rect">
            <a:avLst/>
          </a:prstGeom>
        </p:spPr>
      </p:pic>
      <p:sp>
        <p:nvSpPr>
          <p:cNvPr id="2" name="Title 1">
            <a:extLst>
              <a:ext uri="{FF2B5EF4-FFF2-40B4-BE49-F238E27FC236}">
                <a16:creationId xmlns:a16="http://schemas.microsoft.com/office/drawing/2014/main" id="{1B8B533A-D4F9-EC6B-F786-714DEFA527CD}"/>
              </a:ext>
            </a:extLst>
          </p:cNvPr>
          <p:cNvSpPr>
            <a:spLocks noGrp="1"/>
          </p:cNvSpPr>
          <p:nvPr>
            <p:ph type="title"/>
          </p:nvPr>
        </p:nvSpPr>
        <p:spPr>
          <a:xfrm>
            <a:off x="1567543" y="345363"/>
            <a:ext cx="10424210" cy="1206058"/>
          </a:xfrm>
        </p:spPr>
        <p:txBody>
          <a:bodyPr>
            <a:normAutofit/>
          </a:bodyPr>
          <a:lstStyle/>
          <a:p>
            <a:r>
              <a:rPr lang="en-AU" dirty="0">
                <a:solidFill>
                  <a:schemeClr val="bg1"/>
                </a:solidFill>
                <a:latin typeface="Century Gothic" panose="020B0502020202020204" pitchFamily="34" charset="0"/>
              </a:rPr>
              <a:t>What you asked for at our Q&amp;A</a:t>
            </a:r>
          </a:p>
        </p:txBody>
      </p:sp>
      <p:sp>
        <p:nvSpPr>
          <p:cNvPr id="3" name="TextBox 2">
            <a:extLst>
              <a:ext uri="{FF2B5EF4-FFF2-40B4-BE49-F238E27FC236}">
                <a16:creationId xmlns:a16="http://schemas.microsoft.com/office/drawing/2014/main" id="{0AABE130-5C1A-6168-9423-8396AD1579A5}"/>
              </a:ext>
            </a:extLst>
          </p:cNvPr>
          <p:cNvSpPr txBox="1"/>
          <p:nvPr/>
        </p:nvSpPr>
        <p:spPr>
          <a:xfrm>
            <a:off x="1187449" y="1606550"/>
            <a:ext cx="7372351" cy="3046988"/>
          </a:xfrm>
          <a:prstGeom prst="rect">
            <a:avLst/>
          </a:prstGeom>
          <a:noFill/>
        </p:spPr>
        <p:txBody>
          <a:bodyPr wrap="square" rtlCol="0">
            <a:spAutoFit/>
          </a:bodyPr>
          <a:lstStyle/>
          <a:p>
            <a:pPr lvl="1"/>
            <a:endParaRPr lang="en-US" sz="3200" dirty="0">
              <a:solidFill>
                <a:schemeClr val="bg1"/>
              </a:solidFill>
            </a:endParaRPr>
          </a:p>
          <a:p>
            <a:pPr marL="285750" indent="-285750">
              <a:buFont typeface="Arial" panose="020B0604020202020204" pitchFamily="34" charset="0"/>
              <a:buChar char="•"/>
            </a:pPr>
            <a:r>
              <a:rPr lang="en-AU" sz="3200" dirty="0">
                <a:solidFill>
                  <a:schemeClr val="bg1"/>
                </a:solidFill>
              </a:rPr>
              <a:t>Summary of arguments</a:t>
            </a:r>
          </a:p>
          <a:p>
            <a:pPr marL="285750" indent="-285750">
              <a:buFont typeface="Arial" panose="020B0604020202020204" pitchFamily="34" charset="0"/>
              <a:buChar char="•"/>
            </a:pPr>
            <a:r>
              <a:rPr lang="en-AU" sz="3200" dirty="0">
                <a:solidFill>
                  <a:schemeClr val="bg1"/>
                </a:solidFill>
              </a:rPr>
              <a:t>Key messages</a:t>
            </a:r>
          </a:p>
          <a:p>
            <a:pPr marL="285750" indent="-285750">
              <a:buFont typeface="Arial" panose="020B0604020202020204" pitchFamily="34" charset="0"/>
              <a:buChar char="•"/>
            </a:pPr>
            <a:r>
              <a:rPr lang="en-AU" sz="3200" dirty="0">
                <a:solidFill>
                  <a:schemeClr val="bg1"/>
                </a:solidFill>
              </a:rPr>
              <a:t>Alternatives to buybacks</a:t>
            </a:r>
          </a:p>
          <a:p>
            <a:pPr marL="285750" indent="-285750">
              <a:buFont typeface="Arial" panose="020B0604020202020204" pitchFamily="34" charset="0"/>
              <a:buChar char="•"/>
            </a:pPr>
            <a:r>
              <a:rPr lang="en-AU" sz="3200" dirty="0">
                <a:solidFill>
                  <a:schemeClr val="bg1"/>
                </a:solidFill>
              </a:rPr>
              <a:t>Messaging on assumptions</a:t>
            </a:r>
          </a:p>
          <a:p>
            <a:pPr marL="285750" indent="-285750">
              <a:buFont typeface="Arial" panose="020B0604020202020204" pitchFamily="34" charset="0"/>
              <a:buChar char="•"/>
            </a:pPr>
            <a:r>
              <a:rPr lang="en-AU" sz="3200" dirty="0">
                <a:solidFill>
                  <a:schemeClr val="bg1"/>
                </a:solidFill>
              </a:rPr>
              <a:t>Communities &amp; Ag</a:t>
            </a:r>
          </a:p>
        </p:txBody>
      </p:sp>
    </p:spTree>
    <p:extLst>
      <p:ext uri="{BB962C8B-B14F-4D97-AF65-F5344CB8AC3E}">
        <p14:creationId xmlns:p14="http://schemas.microsoft.com/office/powerpoint/2010/main" val="546845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7000B-46CA-683F-F78D-7707F2E621AB}"/>
            </a:ext>
          </a:extLst>
        </p:cNvPr>
        <p:cNvGrpSpPr/>
        <p:nvPr/>
      </p:nvGrpSpPr>
      <p:grpSpPr>
        <a:xfrm>
          <a:off x="0" y="0"/>
          <a:ext cx="0" cy="0"/>
          <a:chOff x="0" y="0"/>
          <a:chExt cx="0" cy="0"/>
        </a:xfrm>
      </p:grpSpPr>
      <p:pic>
        <p:nvPicPr>
          <p:cNvPr id="13" name="Picture 12" descr="Rectangle">
            <a:extLst>
              <a:ext uri="{FF2B5EF4-FFF2-40B4-BE49-F238E27FC236}">
                <a16:creationId xmlns:a16="http://schemas.microsoft.com/office/drawing/2014/main" id="{263F857E-9563-EDD3-B580-BA842786DDD5}"/>
              </a:ext>
            </a:extLst>
          </p:cNvPr>
          <p:cNvPicPr>
            <a:picLocks noChangeAspect="1"/>
          </p:cNvPicPr>
          <p:nvPr/>
        </p:nvPicPr>
        <p:blipFill>
          <a:blip r:embed="rId2"/>
          <a:stretch>
            <a:fillRect/>
          </a:stretch>
        </p:blipFill>
        <p:spPr>
          <a:xfrm>
            <a:off x="0" y="0"/>
            <a:ext cx="12192000" cy="6856286"/>
          </a:xfrm>
          <a:prstGeom prst="rect">
            <a:avLst/>
          </a:prstGeom>
        </p:spPr>
      </p:pic>
      <p:sp>
        <p:nvSpPr>
          <p:cNvPr id="2" name="Title 1">
            <a:extLst>
              <a:ext uri="{FF2B5EF4-FFF2-40B4-BE49-F238E27FC236}">
                <a16:creationId xmlns:a16="http://schemas.microsoft.com/office/drawing/2014/main" id="{35C19AF4-2FC0-BBA5-D6D8-A48D5AA8AD98}"/>
              </a:ext>
            </a:extLst>
          </p:cNvPr>
          <p:cNvSpPr>
            <a:spLocks noGrp="1"/>
          </p:cNvSpPr>
          <p:nvPr>
            <p:ph type="title"/>
          </p:nvPr>
        </p:nvSpPr>
        <p:spPr>
          <a:xfrm>
            <a:off x="1567543" y="345363"/>
            <a:ext cx="10424210" cy="1206058"/>
          </a:xfrm>
        </p:spPr>
        <p:txBody>
          <a:bodyPr>
            <a:normAutofit/>
          </a:bodyPr>
          <a:lstStyle/>
          <a:p>
            <a:r>
              <a:rPr lang="en-AU" dirty="0">
                <a:solidFill>
                  <a:schemeClr val="bg1"/>
                </a:solidFill>
                <a:latin typeface="Century Gothic" panose="020B0502020202020204" pitchFamily="34" charset="0"/>
              </a:rPr>
              <a:t>Key messages and requests</a:t>
            </a:r>
          </a:p>
        </p:txBody>
      </p:sp>
      <p:sp>
        <p:nvSpPr>
          <p:cNvPr id="3" name="TextBox 2">
            <a:extLst>
              <a:ext uri="{FF2B5EF4-FFF2-40B4-BE49-F238E27FC236}">
                <a16:creationId xmlns:a16="http://schemas.microsoft.com/office/drawing/2014/main" id="{775A2B79-1E74-A410-2663-03B412335420}"/>
              </a:ext>
            </a:extLst>
          </p:cNvPr>
          <p:cNvSpPr txBox="1"/>
          <p:nvPr/>
        </p:nvSpPr>
        <p:spPr>
          <a:xfrm>
            <a:off x="59326" y="1606550"/>
            <a:ext cx="11878673" cy="1200329"/>
          </a:xfrm>
          <a:prstGeom prst="rect">
            <a:avLst/>
          </a:prstGeom>
          <a:noFill/>
        </p:spPr>
        <p:txBody>
          <a:bodyPr wrap="square" rtlCol="0">
            <a:spAutoFit/>
          </a:bodyPr>
          <a:lstStyle/>
          <a:p>
            <a:pPr marL="742950" lvl="1" indent="-285750">
              <a:buFont typeface="Arial" panose="020B0604020202020204" pitchFamily="34" charset="0"/>
              <a:buChar char="•"/>
            </a:pPr>
            <a:endParaRPr lang="en-AU">
              <a:solidFill>
                <a:schemeClr val="bg1"/>
              </a:solidFill>
            </a:endParaRPr>
          </a:p>
          <a:p>
            <a:pPr marL="742950" lvl="1" indent="-285750">
              <a:buFont typeface="Arial" panose="020B0604020202020204" pitchFamily="34" charset="0"/>
              <a:buChar char="•"/>
            </a:pPr>
            <a:endParaRPr lang="en-AU">
              <a:solidFill>
                <a:schemeClr val="bg1"/>
              </a:solidFill>
            </a:endParaRPr>
          </a:p>
          <a:p>
            <a:pPr marL="742950" lvl="1" indent="-285750">
              <a:buFont typeface="Arial" panose="020B0604020202020204" pitchFamily="34" charset="0"/>
              <a:buChar char="•"/>
            </a:pPr>
            <a:endParaRPr lang="en-US">
              <a:solidFill>
                <a:schemeClr val="bg1"/>
              </a:solidFill>
            </a:endParaRPr>
          </a:p>
          <a:p>
            <a:pPr marL="285750" indent="-285750">
              <a:buFont typeface="Arial" panose="020B0604020202020204" pitchFamily="34" charset="0"/>
              <a:buChar char="•"/>
            </a:pPr>
            <a:endParaRPr lang="en-AU">
              <a:solidFill>
                <a:schemeClr val="bg1"/>
              </a:solidFill>
            </a:endParaRPr>
          </a:p>
        </p:txBody>
      </p:sp>
      <p:pic>
        <p:nvPicPr>
          <p:cNvPr id="9" name="Picture 8">
            <a:extLst>
              <a:ext uri="{FF2B5EF4-FFF2-40B4-BE49-F238E27FC236}">
                <a16:creationId xmlns:a16="http://schemas.microsoft.com/office/drawing/2014/main" id="{C26AB77A-0375-0F5E-BB56-A78F9578E268}"/>
              </a:ext>
            </a:extLst>
          </p:cNvPr>
          <p:cNvPicPr>
            <a:picLocks noChangeAspect="1"/>
          </p:cNvPicPr>
          <p:nvPr/>
        </p:nvPicPr>
        <p:blipFill>
          <a:blip r:embed="rId3"/>
          <a:stretch>
            <a:fillRect/>
          </a:stretch>
        </p:blipFill>
        <p:spPr>
          <a:xfrm>
            <a:off x="1567543" y="2000223"/>
            <a:ext cx="9309158" cy="4101798"/>
          </a:xfrm>
          <a:prstGeom prst="rect">
            <a:avLst/>
          </a:prstGeom>
        </p:spPr>
      </p:pic>
    </p:spTree>
    <p:extLst>
      <p:ext uri="{BB962C8B-B14F-4D97-AF65-F5344CB8AC3E}">
        <p14:creationId xmlns:p14="http://schemas.microsoft.com/office/powerpoint/2010/main" val="1296915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739EE-4319-AEDE-2774-14ABF8383872}"/>
            </a:ext>
          </a:extLst>
        </p:cNvPr>
        <p:cNvGrpSpPr/>
        <p:nvPr/>
      </p:nvGrpSpPr>
      <p:grpSpPr>
        <a:xfrm>
          <a:off x="0" y="0"/>
          <a:ext cx="0" cy="0"/>
          <a:chOff x="0" y="0"/>
          <a:chExt cx="0" cy="0"/>
        </a:xfrm>
      </p:grpSpPr>
      <p:pic>
        <p:nvPicPr>
          <p:cNvPr id="13" name="Picture 12" descr="Rectangle">
            <a:extLst>
              <a:ext uri="{FF2B5EF4-FFF2-40B4-BE49-F238E27FC236}">
                <a16:creationId xmlns:a16="http://schemas.microsoft.com/office/drawing/2014/main" id="{42B5D294-FD84-5CB2-6F8B-0CAD2F33CF99}"/>
              </a:ext>
            </a:extLst>
          </p:cNvPr>
          <p:cNvPicPr>
            <a:picLocks noChangeAspect="1"/>
          </p:cNvPicPr>
          <p:nvPr/>
        </p:nvPicPr>
        <p:blipFill>
          <a:blip r:embed="rId2"/>
          <a:stretch>
            <a:fillRect/>
          </a:stretch>
        </p:blipFill>
        <p:spPr>
          <a:xfrm>
            <a:off x="0" y="0"/>
            <a:ext cx="12192000" cy="6856286"/>
          </a:xfrm>
          <a:prstGeom prst="rect">
            <a:avLst/>
          </a:prstGeom>
        </p:spPr>
      </p:pic>
      <p:sp>
        <p:nvSpPr>
          <p:cNvPr id="2" name="Title 1">
            <a:extLst>
              <a:ext uri="{FF2B5EF4-FFF2-40B4-BE49-F238E27FC236}">
                <a16:creationId xmlns:a16="http://schemas.microsoft.com/office/drawing/2014/main" id="{32BD843A-3418-C547-882B-98256F74982F}"/>
              </a:ext>
            </a:extLst>
          </p:cNvPr>
          <p:cNvSpPr>
            <a:spLocks noGrp="1"/>
          </p:cNvSpPr>
          <p:nvPr>
            <p:ph type="title"/>
          </p:nvPr>
        </p:nvSpPr>
        <p:spPr>
          <a:xfrm>
            <a:off x="1567543" y="345363"/>
            <a:ext cx="10424210" cy="1206058"/>
          </a:xfrm>
        </p:spPr>
        <p:txBody>
          <a:bodyPr>
            <a:normAutofit/>
          </a:bodyPr>
          <a:lstStyle/>
          <a:p>
            <a:r>
              <a:rPr lang="en-AU" dirty="0">
                <a:solidFill>
                  <a:schemeClr val="bg1"/>
                </a:solidFill>
                <a:latin typeface="Century Gothic" panose="020B0502020202020204" pitchFamily="34" charset="0"/>
              </a:rPr>
              <a:t>Key messages and requests</a:t>
            </a:r>
          </a:p>
        </p:txBody>
      </p:sp>
      <p:sp>
        <p:nvSpPr>
          <p:cNvPr id="3" name="TextBox 2">
            <a:extLst>
              <a:ext uri="{FF2B5EF4-FFF2-40B4-BE49-F238E27FC236}">
                <a16:creationId xmlns:a16="http://schemas.microsoft.com/office/drawing/2014/main" id="{BEC4CB2C-7AF3-7074-1218-5DC3EF2C57EB}"/>
              </a:ext>
            </a:extLst>
          </p:cNvPr>
          <p:cNvSpPr txBox="1"/>
          <p:nvPr/>
        </p:nvSpPr>
        <p:spPr>
          <a:xfrm>
            <a:off x="59326" y="1606550"/>
            <a:ext cx="11878673" cy="1200329"/>
          </a:xfrm>
          <a:prstGeom prst="rect">
            <a:avLst/>
          </a:prstGeom>
          <a:noFill/>
        </p:spPr>
        <p:txBody>
          <a:bodyPr wrap="square" rtlCol="0">
            <a:spAutoFit/>
          </a:bodyPr>
          <a:lstStyle/>
          <a:p>
            <a:pPr marL="742950" lvl="1" indent="-285750">
              <a:buFont typeface="Arial" panose="020B0604020202020204" pitchFamily="34" charset="0"/>
              <a:buChar char="•"/>
            </a:pPr>
            <a:endParaRPr lang="en-AU">
              <a:solidFill>
                <a:schemeClr val="bg1"/>
              </a:solidFill>
            </a:endParaRPr>
          </a:p>
          <a:p>
            <a:pPr marL="742950" lvl="1" indent="-285750">
              <a:buFont typeface="Arial" panose="020B0604020202020204" pitchFamily="34" charset="0"/>
              <a:buChar char="•"/>
            </a:pPr>
            <a:endParaRPr lang="en-AU">
              <a:solidFill>
                <a:schemeClr val="bg1"/>
              </a:solidFill>
            </a:endParaRPr>
          </a:p>
          <a:p>
            <a:pPr marL="742950" lvl="1" indent="-285750">
              <a:buFont typeface="Arial" panose="020B0604020202020204" pitchFamily="34" charset="0"/>
              <a:buChar char="•"/>
            </a:pPr>
            <a:endParaRPr lang="en-US">
              <a:solidFill>
                <a:schemeClr val="bg1"/>
              </a:solidFill>
            </a:endParaRPr>
          </a:p>
          <a:p>
            <a:pPr marL="285750" indent="-285750">
              <a:buFont typeface="Arial" panose="020B0604020202020204" pitchFamily="34" charset="0"/>
              <a:buChar char="•"/>
            </a:pPr>
            <a:endParaRPr lang="en-AU">
              <a:solidFill>
                <a:schemeClr val="bg1"/>
              </a:solidFill>
            </a:endParaRPr>
          </a:p>
        </p:txBody>
      </p:sp>
      <p:pic>
        <p:nvPicPr>
          <p:cNvPr id="5" name="Picture 4">
            <a:extLst>
              <a:ext uri="{FF2B5EF4-FFF2-40B4-BE49-F238E27FC236}">
                <a16:creationId xmlns:a16="http://schemas.microsoft.com/office/drawing/2014/main" id="{97861C60-93DD-8980-1E13-9A6811E73447}"/>
              </a:ext>
            </a:extLst>
          </p:cNvPr>
          <p:cNvPicPr>
            <a:picLocks noChangeAspect="1"/>
          </p:cNvPicPr>
          <p:nvPr/>
        </p:nvPicPr>
        <p:blipFill>
          <a:blip r:embed="rId3"/>
          <a:stretch>
            <a:fillRect/>
          </a:stretch>
        </p:blipFill>
        <p:spPr>
          <a:xfrm>
            <a:off x="162890" y="1606550"/>
            <a:ext cx="5835086" cy="3121567"/>
          </a:xfrm>
          <a:prstGeom prst="rect">
            <a:avLst/>
          </a:prstGeom>
        </p:spPr>
      </p:pic>
      <p:pic>
        <p:nvPicPr>
          <p:cNvPr id="7" name="Picture 6">
            <a:extLst>
              <a:ext uri="{FF2B5EF4-FFF2-40B4-BE49-F238E27FC236}">
                <a16:creationId xmlns:a16="http://schemas.microsoft.com/office/drawing/2014/main" id="{E8FFBBE7-55AB-7576-753E-04DF1A441699}"/>
              </a:ext>
            </a:extLst>
          </p:cNvPr>
          <p:cNvPicPr>
            <a:picLocks noChangeAspect="1"/>
          </p:cNvPicPr>
          <p:nvPr/>
        </p:nvPicPr>
        <p:blipFill>
          <a:blip r:embed="rId4"/>
          <a:stretch>
            <a:fillRect/>
          </a:stretch>
        </p:blipFill>
        <p:spPr>
          <a:xfrm>
            <a:off x="6096000" y="3661627"/>
            <a:ext cx="5895753" cy="3038427"/>
          </a:xfrm>
          <a:prstGeom prst="rect">
            <a:avLst/>
          </a:prstGeom>
        </p:spPr>
      </p:pic>
    </p:spTree>
    <p:extLst>
      <p:ext uri="{BB962C8B-B14F-4D97-AF65-F5344CB8AC3E}">
        <p14:creationId xmlns:p14="http://schemas.microsoft.com/office/powerpoint/2010/main" val="2075871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9FD48-263C-02D9-AA84-94C5D62D8989}"/>
            </a:ext>
          </a:extLst>
        </p:cNvPr>
        <p:cNvGrpSpPr/>
        <p:nvPr/>
      </p:nvGrpSpPr>
      <p:grpSpPr>
        <a:xfrm>
          <a:off x="0" y="0"/>
          <a:ext cx="0" cy="0"/>
          <a:chOff x="0" y="0"/>
          <a:chExt cx="0" cy="0"/>
        </a:xfrm>
      </p:grpSpPr>
      <p:pic>
        <p:nvPicPr>
          <p:cNvPr id="13" name="Picture 12" descr="Rectangle">
            <a:extLst>
              <a:ext uri="{FF2B5EF4-FFF2-40B4-BE49-F238E27FC236}">
                <a16:creationId xmlns:a16="http://schemas.microsoft.com/office/drawing/2014/main" id="{9C0F3A16-F7F0-A8E3-EE19-6E4F8299EC0E}"/>
              </a:ext>
            </a:extLst>
          </p:cNvPr>
          <p:cNvPicPr>
            <a:picLocks noChangeAspect="1"/>
          </p:cNvPicPr>
          <p:nvPr/>
        </p:nvPicPr>
        <p:blipFill>
          <a:blip r:embed="rId2"/>
          <a:stretch>
            <a:fillRect/>
          </a:stretch>
        </p:blipFill>
        <p:spPr>
          <a:xfrm>
            <a:off x="0" y="0"/>
            <a:ext cx="12192000" cy="6856286"/>
          </a:xfrm>
          <a:prstGeom prst="rect">
            <a:avLst/>
          </a:prstGeom>
        </p:spPr>
      </p:pic>
      <p:sp>
        <p:nvSpPr>
          <p:cNvPr id="2" name="Title 1">
            <a:extLst>
              <a:ext uri="{FF2B5EF4-FFF2-40B4-BE49-F238E27FC236}">
                <a16:creationId xmlns:a16="http://schemas.microsoft.com/office/drawing/2014/main" id="{5EA979FA-52E2-4DF6-3ECE-075BE3DEC31F}"/>
              </a:ext>
            </a:extLst>
          </p:cNvPr>
          <p:cNvSpPr>
            <a:spLocks noGrp="1"/>
          </p:cNvSpPr>
          <p:nvPr>
            <p:ph type="title"/>
          </p:nvPr>
        </p:nvSpPr>
        <p:spPr>
          <a:xfrm>
            <a:off x="1567543" y="345363"/>
            <a:ext cx="10424210" cy="1206058"/>
          </a:xfrm>
        </p:spPr>
        <p:txBody>
          <a:bodyPr>
            <a:normAutofit/>
          </a:bodyPr>
          <a:lstStyle/>
          <a:p>
            <a:r>
              <a:rPr lang="en-AU" dirty="0">
                <a:solidFill>
                  <a:schemeClr val="bg1"/>
                </a:solidFill>
                <a:latin typeface="Century Gothic" panose="020B0502020202020204" pitchFamily="34" charset="0"/>
              </a:rPr>
              <a:t>Key arguments</a:t>
            </a:r>
          </a:p>
        </p:txBody>
      </p:sp>
      <p:sp>
        <p:nvSpPr>
          <p:cNvPr id="3" name="TextBox 2">
            <a:extLst>
              <a:ext uri="{FF2B5EF4-FFF2-40B4-BE49-F238E27FC236}">
                <a16:creationId xmlns:a16="http://schemas.microsoft.com/office/drawing/2014/main" id="{466EC9F1-07FC-B1BB-8956-16932D7ED8FC}"/>
              </a:ext>
            </a:extLst>
          </p:cNvPr>
          <p:cNvSpPr txBox="1"/>
          <p:nvPr/>
        </p:nvSpPr>
        <p:spPr>
          <a:xfrm>
            <a:off x="59326" y="1606550"/>
            <a:ext cx="12132674" cy="6463308"/>
          </a:xfrm>
          <a:prstGeom prst="rect">
            <a:avLst/>
          </a:prstGeom>
          <a:noFill/>
        </p:spPr>
        <p:txBody>
          <a:bodyPr wrap="square" rtlCol="0">
            <a:spAutoFit/>
          </a:bodyPr>
          <a:lstStyle/>
          <a:p>
            <a:pPr lvl="1"/>
            <a:r>
              <a:rPr lang="en-AU" b="1" u="sng" dirty="0">
                <a:solidFill>
                  <a:schemeClr val="bg1"/>
                </a:solidFill>
              </a:rPr>
              <a:t>PRIORITISATION </a:t>
            </a:r>
          </a:p>
          <a:p>
            <a:pPr marL="285750" indent="-285750">
              <a:buFont typeface="Arial" panose="020B0604020202020204" pitchFamily="34" charset="0"/>
              <a:buChar char="•"/>
            </a:pPr>
            <a:r>
              <a:rPr lang="en-AU" dirty="0">
                <a:solidFill>
                  <a:schemeClr val="bg1"/>
                </a:solidFill>
              </a:rPr>
              <a:t>Prioritisation will be required on how to achieve the desired outcomes, within funding limitations, and with respect to impacts. </a:t>
            </a:r>
            <a:endParaRPr lang="en-AU" b="1" u="sng" dirty="0">
              <a:solidFill>
                <a:schemeClr val="bg1"/>
              </a:solidFill>
            </a:endParaRPr>
          </a:p>
          <a:p>
            <a:pPr lvl="1"/>
            <a:r>
              <a:rPr lang="en-AU" b="1" u="sng" dirty="0">
                <a:solidFill>
                  <a:schemeClr val="bg1"/>
                </a:solidFill>
              </a:rPr>
              <a:t>SDLs</a:t>
            </a:r>
            <a:endParaRPr lang="en-US" b="1" u="sng" dirty="0">
              <a:solidFill>
                <a:schemeClr val="bg1"/>
              </a:solidFill>
            </a:endParaRPr>
          </a:p>
          <a:p>
            <a:pPr marL="285750" indent="-285750">
              <a:buFont typeface="Arial" panose="020B0604020202020204" pitchFamily="34" charset="0"/>
              <a:buChar char="•"/>
            </a:pPr>
            <a:r>
              <a:rPr lang="en-AU" dirty="0">
                <a:solidFill>
                  <a:schemeClr val="bg1"/>
                </a:solidFill>
              </a:rPr>
              <a:t>The purpose of the Basin Plan was to reduce water diversions to SDLs – this has been achieved.</a:t>
            </a:r>
          </a:p>
          <a:p>
            <a:pPr marL="285750" indent="-285750">
              <a:buFont typeface="Arial" panose="020B0604020202020204" pitchFamily="34" charset="0"/>
              <a:buChar char="•"/>
            </a:pPr>
            <a:r>
              <a:rPr lang="en-AU" dirty="0">
                <a:solidFill>
                  <a:schemeClr val="bg1"/>
                </a:solidFill>
              </a:rPr>
              <a:t>The initial SDL assessments found most water sources have an SDL = ESLT (either confident or likely) – those ‘undetermined’ with further investigations required, have drivers relating to ‘pattern of flow’ or ‘non-flow’</a:t>
            </a:r>
          </a:p>
          <a:p>
            <a:pPr marL="285750" indent="-285750">
              <a:buFont typeface="Arial" panose="020B0604020202020204" pitchFamily="34" charset="0"/>
              <a:buChar char="•"/>
            </a:pPr>
            <a:r>
              <a:rPr lang="en-AU" dirty="0">
                <a:solidFill>
                  <a:schemeClr val="bg1"/>
                </a:solidFill>
              </a:rPr>
              <a:t>The evidence suggests moving beyond ‘just add water’ is needed most. </a:t>
            </a:r>
          </a:p>
          <a:p>
            <a:r>
              <a:rPr lang="en-AU" b="1" dirty="0">
                <a:solidFill>
                  <a:schemeClr val="bg1"/>
                </a:solidFill>
              </a:rPr>
              <a:t>     </a:t>
            </a:r>
            <a:r>
              <a:rPr lang="en-AU" b="1" u="sng" dirty="0">
                <a:solidFill>
                  <a:schemeClr val="bg1"/>
                </a:solidFill>
              </a:rPr>
              <a:t> Environment</a:t>
            </a:r>
          </a:p>
          <a:p>
            <a:pPr marL="285750" indent="-285750">
              <a:buFont typeface="Arial" panose="020B0604020202020204" pitchFamily="34" charset="0"/>
              <a:buChar char="•"/>
            </a:pPr>
            <a:r>
              <a:rPr lang="en-AU" dirty="0">
                <a:solidFill>
                  <a:schemeClr val="bg1"/>
                </a:solidFill>
              </a:rPr>
              <a:t>The data shows the drivers of environmental risks are largely not due to diversion levels. The environment needs more than “just add water”.</a:t>
            </a:r>
          </a:p>
          <a:p>
            <a:pPr marL="285750" indent="-285750">
              <a:buFont typeface="Arial" panose="020B0604020202020204" pitchFamily="34" charset="0"/>
              <a:buChar char="•"/>
            </a:pPr>
            <a:r>
              <a:rPr lang="en-AU" dirty="0">
                <a:solidFill>
                  <a:schemeClr val="bg1"/>
                </a:solidFill>
              </a:rPr>
              <a:t>We support the approach of looking at the drivers of environmental risks – you need to know the right problem to get the right solution. </a:t>
            </a:r>
          </a:p>
          <a:p>
            <a:r>
              <a:rPr lang="en-AU" b="1" dirty="0">
                <a:solidFill>
                  <a:schemeClr val="bg1"/>
                </a:solidFill>
              </a:rPr>
              <a:t>    </a:t>
            </a:r>
            <a:r>
              <a:rPr lang="en-AU" b="1" u="sng" dirty="0">
                <a:solidFill>
                  <a:schemeClr val="bg1"/>
                </a:solidFill>
              </a:rPr>
              <a:t> Socio-economics</a:t>
            </a:r>
          </a:p>
          <a:p>
            <a:pPr marL="285750" indent="-285750">
              <a:buFont typeface="Arial" panose="020B0604020202020204" pitchFamily="34" charset="0"/>
              <a:buChar char="•"/>
            </a:pPr>
            <a:r>
              <a:rPr lang="en-AU" dirty="0">
                <a:solidFill>
                  <a:schemeClr val="bg1"/>
                </a:solidFill>
              </a:rPr>
              <a:t>Need to value irrigated agriculture in the Basin, and the role for food/fibre production, national economy, and local communities. </a:t>
            </a:r>
          </a:p>
          <a:p>
            <a:pPr marL="285750" indent="-285750">
              <a:buFont typeface="Arial" panose="020B0604020202020204" pitchFamily="34" charset="0"/>
              <a:buChar char="•"/>
            </a:pPr>
            <a:r>
              <a:rPr lang="en-AU" dirty="0">
                <a:solidFill>
                  <a:schemeClr val="bg1"/>
                </a:solidFill>
              </a:rPr>
              <a:t>Disagree with the socio-economic assessments undertaken to date, and highlight data gaps.</a:t>
            </a:r>
          </a:p>
          <a:p>
            <a:endParaRPr lang="en-AU" dirty="0">
              <a:solidFill>
                <a:schemeClr val="bg1"/>
              </a:solidFill>
            </a:endParaRPr>
          </a:p>
          <a:p>
            <a:pPr marL="285750" indent="-285750">
              <a:buFont typeface="Arial" panose="020B0604020202020204" pitchFamily="34" charset="0"/>
              <a:buChar char="•"/>
            </a:pPr>
            <a:endParaRPr lang="en-AU" dirty="0">
              <a:solidFill>
                <a:schemeClr val="bg1"/>
              </a:solidFill>
            </a:endParaRPr>
          </a:p>
          <a:p>
            <a:pPr marL="285750" indent="-285750">
              <a:buFont typeface="Arial" panose="020B0604020202020204" pitchFamily="34" charset="0"/>
              <a:buChar char="•"/>
            </a:pPr>
            <a:endParaRPr lang="en-AU" dirty="0">
              <a:solidFill>
                <a:schemeClr val="bg1"/>
              </a:solidFill>
            </a:endParaRPr>
          </a:p>
          <a:p>
            <a:pPr marL="285750" indent="-285750">
              <a:buFont typeface="Arial" panose="020B0604020202020204" pitchFamily="34" charset="0"/>
              <a:buChar char="•"/>
            </a:pPr>
            <a:endParaRPr lang="en-AU" dirty="0">
              <a:solidFill>
                <a:schemeClr val="bg1"/>
              </a:solidFill>
            </a:endParaRPr>
          </a:p>
          <a:p>
            <a:pPr marL="285750" indent="-285750">
              <a:buFont typeface="Arial" panose="020B0604020202020204" pitchFamily="34" charset="0"/>
              <a:buChar char="•"/>
            </a:pPr>
            <a:endParaRPr lang="en-AU" dirty="0">
              <a:solidFill>
                <a:schemeClr val="bg1"/>
              </a:solidFill>
            </a:endParaRPr>
          </a:p>
          <a:p>
            <a:pPr marL="285750" indent="-285750">
              <a:buFont typeface="Arial" panose="020B0604020202020204" pitchFamily="34" charset="0"/>
              <a:buChar char="•"/>
            </a:pPr>
            <a:endParaRPr lang="en-AU" dirty="0">
              <a:solidFill>
                <a:schemeClr val="bg1"/>
              </a:solidFill>
            </a:endParaRPr>
          </a:p>
        </p:txBody>
      </p:sp>
    </p:spTree>
    <p:extLst>
      <p:ext uri="{BB962C8B-B14F-4D97-AF65-F5344CB8AC3E}">
        <p14:creationId xmlns:p14="http://schemas.microsoft.com/office/powerpoint/2010/main" val="4069542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1DDD8-81D4-446A-0FCD-04A1E2B645A1}"/>
            </a:ext>
          </a:extLst>
        </p:cNvPr>
        <p:cNvGrpSpPr/>
        <p:nvPr/>
      </p:nvGrpSpPr>
      <p:grpSpPr>
        <a:xfrm>
          <a:off x="0" y="0"/>
          <a:ext cx="0" cy="0"/>
          <a:chOff x="0" y="0"/>
          <a:chExt cx="0" cy="0"/>
        </a:xfrm>
      </p:grpSpPr>
      <p:pic>
        <p:nvPicPr>
          <p:cNvPr id="13" name="Picture 12" descr="Rectangle">
            <a:extLst>
              <a:ext uri="{FF2B5EF4-FFF2-40B4-BE49-F238E27FC236}">
                <a16:creationId xmlns:a16="http://schemas.microsoft.com/office/drawing/2014/main" id="{70D415B1-ADF0-D187-4ED1-AA331B694127}"/>
              </a:ext>
            </a:extLst>
          </p:cNvPr>
          <p:cNvPicPr>
            <a:picLocks noChangeAspect="1"/>
          </p:cNvPicPr>
          <p:nvPr/>
        </p:nvPicPr>
        <p:blipFill>
          <a:blip r:embed="rId2"/>
          <a:stretch>
            <a:fillRect/>
          </a:stretch>
        </p:blipFill>
        <p:spPr>
          <a:xfrm>
            <a:off x="0" y="0"/>
            <a:ext cx="12192000" cy="6856286"/>
          </a:xfrm>
          <a:prstGeom prst="rect">
            <a:avLst/>
          </a:prstGeom>
        </p:spPr>
      </p:pic>
      <p:sp>
        <p:nvSpPr>
          <p:cNvPr id="2" name="Title 1">
            <a:extLst>
              <a:ext uri="{FF2B5EF4-FFF2-40B4-BE49-F238E27FC236}">
                <a16:creationId xmlns:a16="http://schemas.microsoft.com/office/drawing/2014/main" id="{651C16EE-D365-C324-B169-4F6C9F57A69C}"/>
              </a:ext>
            </a:extLst>
          </p:cNvPr>
          <p:cNvSpPr>
            <a:spLocks noGrp="1"/>
          </p:cNvSpPr>
          <p:nvPr>
            <p:ph type="title"/>
          </p:nvPr>
        </p:nvSpPr>
        <p:spPr>
          <a:xfrm>
            <a:off x="1567543" y="345363"/>
            <a:ext cx="10424210" cy="1206058"/>
          </a:xfrm>
        </p:spPr>
        <p:txBody>
          <a:bodyPr>
            <a:normAutofit/>
          </a:bodyPr>
          <a:lstStyle/>
          <a:p>
            <a:r>
              <a:rPr lang="en-AU" dirty="0">
                <a:solidFill>
                  <a:schemeClr val="bg1"/>
                </a:solidFill>
                <a:latin typeface="Century Gothic" panose="020B0502020202020204" pitchFamily="34" charset="0"/>
              </a:rPr>
              <a:t>Messaging on assumptions </a:t>
            </a:r>
          </a:p>
        </p:txBody>
      </p:sp>
      <p:sp>
        <p:nvSpPr>
          <p:cNvPr id="3" name="TextBox 2">
            <a:extLst>
              <a:ext uri="{FF2B5EF4-FFF2-40B4-BE49-F238E27FC236}">
                <a16:creationId xmlns:a16="http://schemas.microsoft.com/office/drawing/2014/main" id="{5C99F297-D021-80D1-9776-9FFECC17CFB1}"/>
              </a:ext>
            </a:extLst>
          </p:cNvPr>
          <p:cNvSpPr txBox="1"/>
          <p:nvPr/>
        </p:nvSpPr>
        <p:spPr>
          <a:xfrm>
            <a:off x="59326" y="1606550"/>
            <a:ext cx="11878673" cy="4832092"/>
          </a:xfrm>
          <a:prstGeom prst="rect">
            <a:avLst/>
          </a:prstGeom>
          <a:noFill/>
        </p:spPr>
        <p:txBody>
          <a:bodyPr wrap="square" rtlCol="0">
            <a:spAutoFit/>
          </a:bodyPr>
          <a:lstStyle/>
          <a:p>
            <a:pPr marL="742950" lvl="1" indent="-285750">
              <a:buFont typeface="Arial" panose="020B0604020202020204" pitchFamily="34" charset="0"/>
              <a:buChar char="•"/>
            </a:pPr>
            <a:endParaRPr lang="en-AU" sz="2800" dirty="0">
              <a:solidFill>
                <a:schemeClr val="bg1"/>
              </a:solidFill>
            </a:endParaRPr>
          </a:p>
          <a:p>
            <a:pPr marL="742950" lvl="1" indent="-285750">
              <a:buFont typeface="Arial" panose="020B0604020202020204" pitchFamily="34" charset="0"/>
              <a:buChar char="•"/>
            </a:pPr>
            <a:endParaRPr lang="en-AU" sz="2800" dirty="0">
              <a:solidFill>
                <a:schemeClr val="bg1"/>
              </a:solidFill>
            </a:endParaRPr>
          </a:p>
          <a:p>
            <a:pPr marL="742950" lvl="1" indent="-285750">
              <a:buFont typeface="Arial" panose="020B0604020202020204" pitchFamily="34" charset="0"/>
              <a:buChar char="•"/>
            </a:pPr>
            <a:r>
              <a:rPr lang="en-US" sz="2800" dirty="0">
                <a:solidFill>
                  <a:schemeClr val="bg1"/>
                </a:solidFill>
              </a:rPr>
              <a:t>The surface water SDL assessments rely most heavily on a “full Basin Plan implementation” scenario (300 GL shortfall recovery, and full 450GL).</a:t>
            </a:r>
          </a:p>
          <a:p>
            <a:pPr marL="742950" lvl="1" indent="-285750">
              <a:buFont typeface="Arial" panose="020B0604020202020204" pitchFamily="34" charset="0"/>
              <a:buChar char="•"/>
            </a:pPr>
            <a:r>
              <a:rPr lang="en-US" sz="2800" dirty="0">
                <a:solidFill>
                  <a:schemeClr val="bg1"/>
                </a:solidFill>
              </a:rPr>
              <a:t>The further implementation of Basin Plan 1.0 remains our biggest risk.</a:t>
            </a:r>
          </a:p>
          <a:p>
            <a:pPr marL="742950" lvl="1" indent="-285750">
              <a:buFont typeface="Arial" panose="020B0604020202020204" pitchFamily="34" charset="0"/>
              <a:buChar char="•"/>
            </a:pPr>
            <a:r>
              <a:rPr lang="en-US" sz="2800" dirty="0">
                <a:solidFill>
                  <a:schemeClr val="bg1"/>
                </a:solidFill>
              </a:rPr>
              <a:t>Given the findings of the SRA, question the expenditure on the further water recovery of Basin Plan 1.0 given water volumes no longer the key driver (and with large impacts and costs). </a:t>
            </a:r>
          </a:p>
          <a:p>
            <a:pPr marL="742950" lvl="1" indent="-285750">
              <a:buFont typeface="Arial" panose="020B0604020202020204" pitchFamily="34" charset="0"/>
              <a:buChar char="•"/>
            </a:pPr>
            <a:r>
              <a:rPr lang="en-US" sz="2800" dirty="0">
                <a:solidFill>
                  <a:schemeClr val="bg1"/>
                </a:solidFill>
              </a:rPr>
              <a:t>Seek the MDBA undertakes an assessment of a “current” scenario, and if SDLs still = ESLT</a:t>
            </a:r>
          </a:p>
          <a:p>
            <a:pPr marL="285750" indent="-285750">
              <a:buFont typeface="Arial" panose="020B0604020202020204" pitchFamily="34" charset="0"/>
              <a:buChar char="•"/>
            </a:pPr>
            <a:endParaRPr lang="en-AU" sz="2800" dirty="0">
              <a:solidFill>
                <a:schemeClr val="bg1"/>
              </a:solidFill>
            </a:endParaRPr>
          </a:p>
        </p:txBody>
      </p:sp>
    </p:spTree>
    <p:extLst>
      <p:ext uri="{BB962C8B-B14F-4D97-AF65-F5344CB8AC3E}">
        <p14:creationId xmlns:p14="http://schemas.microsoft.com/office/powerpoint/2010/main" val="1319325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87F63-48C5-91B9-DA02-98A42AD96A8D}"/>
              </a:ext>
            </a:extLst>
          </p:cNvPr>
          <p:cNvSpPr>
            <a:spLocks noGrp="1"/>
          </p:cNvSpPr>
          <p:nvPr>
            <p:ph type="title"/>
          </p:nvPr>
        </p:nvSpPr>
        <p:spPr>
          <a:xfrm>
            <a:off x="294636" y="637763"/>
            <a:ext cx="6998549" cy="1627274"/>
          </a:xfrm>
        </p:spPr>
        <p:txBody>
          <a:bodyPr anchor="t">
            <a:normAutofit/>
          </a:bodyPr>
          <a:lstStyle/>
          <a:p>
            <a:r>
              <a:rPr lang="en-AU" dirty="0">
                <a:solidFill>
                  <a:schemeClr val="bg1"/>
                </a:solidFill>
              </a:rPr>
              <a:t>How do we achieve it (&amp; why)</a:t>
            </a:r>
          </a:p>
        </p:txBody>
      </p:sp>
      <p:sp>
        <p:nvSpPr>
          <p:cNvPr id="3" name="Content Placeholder 2">
            <a:extLst>
              <a:ext uri="{FF2B5EF4-FFF2-40B4-BE49-F238E27FC236}">
                <a16:creationId xmlns:a16="http://schemas.microsoft.com/office/drawing/2014/main" id="{4DA7CF86-9A05-368A-312A-48C3B47D04AD}"/>
              </a:ext>
            </a:extLst>
          </p:cNvPr>
          <p:cNvSpPr>
            <a:spLocks noGrp="1"/>
          </p:cNvSpPr>
          <p:nvPr>
            <p:ph idx="1"/>
          </p:nvPr>
        </p:nvSpPr>
        <p:spPr/>
        <p:txBody>
          <a:bodyPr/>
          <a:lstStyle/>
          <a:p>
            <a:endParaRPr lang="en-AU" dirty="0"/>
          </a:p>
        </p:txBody>
      </p:sp>
      <p:pic>
        <p:nvPicPr>
          <p:cNvPr id="33" name="Picture 32" descr="A close up of a fan&#10;&#10;AI-generated content may be incorrect.">
            <a:extLst>
              <a:ext uri="{FF2B5EF4-FFF2-40B4-BE49-F238E27FC236}">
                <a16:creationId xmlns:a16="http://schemas.microsoft.com/office/drawing/2014/main" id="{D7D23397-074F-3329-87E7-D663F32E01EA}"/>
              </a:ext>
            </a:extLst>
          </p:cNvPr>
          <p:cNvPicPr>
            <a:picLocks noChangeAspect="1"/>
          </p:cNvPicPr>
          <p:nvPr/>
        </p:nvPicPr>
        <p:blipFill>
          <a:blip r:embed="rId2">
            <a:duotone>
              <a:schemeClr val="accent1">
                <a:shade val="45000"/>
                <a:satMod val="135000"/>
              </a:schemeClr>
              <a:prstClr val="white"/>
            </a:duotone>
          </a:blip>
          <a:srcRect l="29396" r="25181" b="-1"/>
          <a:stretch>
            <a:fillRect/>
          </a:stretch>
        </p:blipFill>
        <p:spPr>
          <a:xfrm>
            <a:off x="7525166" y="10"/>
            <a:ext cx="4666834" cy="6857990"/>
          </a:xfrm>
          <a:prstGeom prst="rect">
            <a:avLst/>
          </a:prstGeom>
        </p:spPr>
      </p:pic>
      <p:graphicFrame>
        <p:nvGraphicFramePr>
          <p:cNvPr id="34" name="Diagram 3">
            <a:extLst>
              <a:ext uri="{FF2B5EF4-FFF2-40B4-BE49-F238E27FC236}">
                <a16:creationId xmlns:a16="http://schemas.microsoft.com/office/drawing/2014/main" id="{D10A808C-50D5-3352-D087-4750C00E5370}"/>
              </a:ext>
            </a:extLst>
          </p:cNvPr>
          <p:cNvGraphicFramePr/>
          <p:nvPr>
            <p:extLst>
              <p:ext uri="{D42A27DB-BD31-4B8C-83A1-F6EECF244321}">
                <p14:modId xmlns:p14="http://schemas.microsoft.com/office/powerpoint/2010/main" val="92501360"/>
              </p:ext>
            </p:extLst>
          </p:nvPr>
        </p:nvGraphicFramePr>
        <p:xfrm>
          <a:off x="231985" y="1725454"/>
          <a:ext cx="7061200" cy="4551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7" name="Content Placeholder 3">
            <a:extLst>
              <a:ext uri="{FF2B5EF4-FFF2-40B4-BE49-F238E27FC236}">
                <a16:creationId xmlns:a16="http://schemas.microsoft.com/office/drawing/2014/main" id="{C2ED8A61-D67D-7AFB-70FC-D8E81B42BE6A}"/>
              </a:ext>
            </a:extLst>
          </p:cNvPr>
          <p:cNvGraphicFramePr>
            <a:graphicFrameLocks/>
          </p:cNvGraphicFramePr>
          <p:nvPr/>
        </p:nvGraphicFramePr>
        <p:xfrm>
          <a:off x="4333240" y="1244758"/>
          <a:ext cx="10515600" cy="43513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Title 1">
            <a:extLst>
              <a:ext uri="{FF2B5EF4-FFF2-40B4-BE49-F238E27FC236}">
                <a16:creationId xmlns:a16="http://schemas.microsoft.com/office/drawing/2014/main" id="{262FFF81-E670-3BCB-5486-EB6F97D1AFF5}"/>
              </a:ext>
            </a:extLst>
          </p:cNvPr>
          <p:cNvSpPr txBox="1">
            <a:spLocks/>
          </p:cNvSpPr>
          <p:nvPr/>
        </p:nvSpPr>
        <p:spPr>
          <a:xfrm>
            <a:off x="231985" y="330950"/>
            <a:ext cx="6998549" cy="162727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dirty="0"/>
              <a:t>How do we achieve it (&amp; why)</a:t>
            </a:r>
          </a:p>
        </p:txBody>
      </p:sp>
    </p:spTree>
    <p:extLst>
      <p:ext uri="{BB962C8B-B14F-4D97-AF65-F5344CB8AC3E}">
        <p14:creationId xmlns:p14="http://schemas.microsoft.com/office/powerpoint/2010/main" val="3881098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7" grpId="0">
        <p:bldAsOne/>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05a78c0f-a504-4649-88c9-b794f6403e85" xsi:nil="true"/>
    <lcf76f155ced4ddcb4097134ff3c332f xmlns="e809dcb9-122b-4a07-9542-d31a68380e93">
      <Terms xmlns="http://schemas.microsoft.com/office/infopath/2007/PartnerControls"/>
    </lcf76f155ced4ddcb4097134ff3c332f>
    <SharedWithUsers xmlns="05a78c0f-a504-4649-88c9-b794f6403e85">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85A1E11612CF340B16C95BCD3006626" ma:contentTypeVersion="18" ma:contentTypeDescription="Create a new document." ma:contentTypeScope="" ma:versionID="83da811c9e8e7e25b95c1da7c40ef9fc">
  <xsd:schema xmlns:xsd="http://www.w3.org/2001/XMLSchema" xmlns:xs="http://www.w3.org/2001/XMLSchema" xmlns:p="http://schemas.microsoft.com/office/2006/metadata/properties" xmlns:ns2="05a78c0f-a504-4649-88c9-b794f6403e85" xmlns:ns3="e809dcb9-122b-4a07-9542-d31a68380e93" targetNamespace="http://schemas.microsoft.com/office/2006/metadata/properties" ma:root="true" ma:fieldsID="88e9ae26ff635026e13bb1c43b027d4d" ns2:_="" ns3:_="">
    <xsd:import namespace="05a78c0f-a504-4649-88c9-b794f6403e85"/>
    <xsd:import namespace="e809dcb9-122b-4a07-9542-d31a68380e9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a78c0f-a504-4649-88c9-b794f6403e8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0d9da494-2820-463f-b5b3-52c4182aea95}" ma:internalName="TaxCatchAll" ma:showField="CatchAllData" ma:web="05a78c0f-a504-4649-88c9-b794f6403e8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809dcb9-122b-4a07-9542-d31a68380e9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58bf22c-45f6-4dbd-b812-cdd956b0220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511CA4-6A45-452D-BA87-051E77C21645}">
  <ds:schemaRefs>
    <ds:schemaRef ds:uri="http://schemas.microsoft.com/sharepoint/v3/contenttype/forms"/>
  </ds:schemaRefs>
</ds:datastoreItem>
</file>

<file path=customXml/itemProps2.xml><?xml version="1.0" encoding="utf-8"?>
<ds:datastoreItem xmlns:ds="http://schemas.openxmlformats.org/officeDocument/2006/customXml" ds:itemID="{1C3E1601-E543-4DF0-8878-F0EDB4B78A60}">
  <ds:schemaRefs>
    <ds:schemaRef ds:uri="05a78c0f-a504-4649-88c9-b794f6403e85"/>
    <ds:schemaRef ds:uri="e809dcb9-122b-4a07-9542-d31a68380e93"/>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D4B10D2-8425-44DB-B2DA-D9CA570D347D}">
  <ds:schemaRefs>
    <ds:schemaRef ds:uri="05a78c0f-a504-4649-88c9-b794f6403e85"/>
    <ds:schemaRef ds:uri="e809dcb9-122b-4a07-9542-d31a68380e9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1540</Words>
  <Application>Microsoft Office PowerPoint</Application>
  <PresentationFormat>Widescreen</PresentationFormat>
  <Paragraphs>280</Paragraphs>
  <Slides>23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Aptos</vt:lpstr>
      <vt:lpstr>Arial</vt:lpstr>
      <vt:lpstr>Calibri</vt:lpstr>
      <vt:lpstr>Calibri Light</vt:lpstr>
      <vt:lpstr>Century Gothic</vt:lpstr>
      <vt:lpstr>Office Theme</vt:lpstr>
      <vt:lpstr>PowerPoint Presentation</vt:lpstr>
      <vt:lpstr>Today’s Session</vt:lpstr>
      <vt:lpstr>*** are you using our Members Page? ***</vt:lpstr>
      <vt:lpstr>What you asked for at our Q&amp;A</vt:lpstr>
      <vt:lpstr>Key messages and requests</vt:lpstr>
      <vt:lpstr>Key messages and requests</vt:lpstr>
      <vt:lpstr>Key arguments</vt:lpstr>
      <vt:lpstr>Messaging on assumptions </vt:lpstr>
      <vt:lpstr>How do we achieve it (&amp; why)</vt:lpstr>
      <vt:lpstr>OzWater Paper</vt:lpstr>
      <vt:lpstr>Communications &amp; advocacy plan</vt:lpstr>
      <vt:lpstr>General business</vt:lpstr>
      <vt:lpstr>PowerPoint Presentation</vt:lpstr>
      <vt:lpstr>Old Slides</vt:lpstr>
      <vt:lpstr>Basin Plan Discussion Paper</vt:lpstr>
      <vt:lpstr>Basin Plan Discussion Paper</vt:lpstr>
      <vt:lpstr>Basin Plan Discussion Paper Assumptions</vt:lpstr>
      <vt:lpstr>Initial SDL Assessment</vt:lpstr>
      <vt:lpstr>Initial SDL Assessment</vt:lpstr>
      <vt:lpstr>Initial SDL Assessment</vt:lpstr>
      <vt:lpstr>Gaps</vt:lpstr>
      <vt:lpstr>Next steps &amp; Discussion</vt:lpstr>
      <vt:lpstr>Basin Plan Review Strategy – what we are asking for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Irrigators’ Council</dc:title>
  <dc:creator>Isaac Jeffrey</dc:creator>
  <cp:lastModifiedBy>Zara Lowien</cp:lastModifiedBy>
  <cp:revision>1</cp:revision>
  <dcterms:created xsi:type="dcterms:W3CDTF">2021-10-08T02:00:20Z</dcterms:created>
  <dcterms:modified xsi:type="dcterms:W3CDTF">2026-02-25T02:03:47Z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0x010100585A1E11612CF340B16C95BCD3006626</vt:lpwstr>
  </property>
  <property fmtid="{D5CDD505-2E9C-101B-9397-08002B2CF9AE}" pid="3" name="MediaServiceImageTags">
    <vt:lpwstr/>
  </property>
</Properties>
</file>